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2CCFFAB-B1A2-4906-871A-07E6C69E4894}">
          <p14:sldIdLst>
            <p14:sldId id="256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BA1"/>
    <a:srgbClr val="6BA4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E51043-9558-4919-B8DB-6B4AC96165A6}" v="4" dt="2025-03-05T08:44:23.2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qellalt, Younes" userId="4e7441a2-73c7-4b65-bcc9-e1cd63cff137" providerId="ADAL" clId="{D2E51043-9558-4919-B8DB-6B4AC96165A6}"/>
    <pc:docChg chg="undo redo custSel delSld modSld modSection">
      <pc:chgData name="Taqellalt, Younes" userId="4e7441a2-73c7-4b65-bcc9-e1cd63cff137" providerId="ADAL" clId="{D2E51043-9558-4919-B8DB-6B4AC96165A6}" dt="2025-03-05T10:07:24.401" v="359" actId="1076"/>
      <pc:docMkLst>
        <pc:docMk/>
      </pc:docMkLst>
      <pc:sldChg chg="modSp">
        <pc:chgData name="Taqellalt, Younes" userId="4e7441a2-73c7-4b65-bcc9-e1cd63cff137" providerId="ADAL" clId="{D2E51043-9558-4919-B8DB-6B4AC96165A6}" dt="2025-03-05T08:44:23.239" v="3" actId="20577"/>
        <pc:sldMkLst>
          <pc:docMk/>
          <pc:sldMk cId="363920370" sldId="256"/>
        </pc:sldMkLst>
        <pc:spChg chg="mod">
          <ac:chgData name="Taqellalt, Younes" userId="4e7441a2-73c7-4b65-bcc9-e1cd63cff137" providerId="ADAL" clId="{D2E51043-9558-4919-B8DB-6B4AC96165A6}" dt="2025-03-05T08:44:23.239" v="3" actId="20577"/>
          <ac:spMkLst>
            <pc:docMk/>
            <pc:sldMk cId="363920370" sldId="256"/>
            <ac:spMk id="2" creationId="{00000000-0000-0000-0000-000000000000}"/>
          </ac:spMkLst>
        </pc:spChg>
      </pc:sldChg>
      <pc:sldChg chg="modSp mod">
        <pc:chgData name="Taqellalt, Younes" userId="4e7441a2-73c7-4b65-bcc9-e1cd63cff137" providerId="ADAL" clId="{D2E51043-9558-4919-B8DB-6B4AC96165A6}" dt="2025-03-05T10:07:22.164" v="357" actId="113"/>
        <pc:sldMkLst>
          <pc:docMk/>
          <pc:sldMk cId="1984501314" sldId="260"/>
        </pc:sldMkLst>
        <pc:spChg chg="mod">
          <ac:chgData name="Taqellalt, Younes" userId="4e7441a2-73c7-4b65-bcc9-e1cd63cff137" providerId="ADAL" clId="{D2E51043-9558-4919-B8DB-6B4AC96165A6}" dt="2025-03-05T10:06:05.091" v="342" actId="14100"/>
          <ac:spMkLst>
            <pc:docMk/>
            <pc:sldMk cId="1984501314" sldId="260"/>
            <ac:spMk id="2" creationId="{D27D41B2-075E-478F-C42B-197B4851D002}"/>
          </ac:spMkLst>
        </pc:spChg>
        <pc:spChg chg="mod">
          <ac:chgData name="Taqellalt, Younes" userId="4e7441a2-73c7-4b65-bcc9-e1cd63cff137" providerId="ADAL" clId="{D2E51043-9558-4919-B8DB-6B4AC96165A6}" dt="2025-03-05T10:07:22.164" v="357" actId="113"/>
          <ac:spMkLst>
            <pc:docMk/>
            <pc:sldMk cId="1984501314" sldId="260"/>
            <ac:spMk id="9" creationId="{1BE058DB-54C8-FB11-7395-1D436427094F}"/>
          </ac:spMkLst>
        </pc:spChg>
      </pc:sldChg>
      <pc:sldChg chg="modSp mod">
        <pc:chgData name="Taqellalt, Younes" userId="4e7441a2-73c7-4b65-bcc9-e1cd63cff137" providerId="ADAL" clId="{D2E51043-9558-4919-B8DB-6B4AC96165A6}" dt="2025-03-05T10:07:24.401" v="359" actId="1076"/>
        <pc:sldMkLst>
          <pc:docMk/>
          <pc:sldMk cId="1689117600" sldId="261"/>
        </pc:sldMkLst>
        <pc:spChg chg="mod">
          <ac:chgData name="Taqellalt, Younes" userId="4e7441a2-73c7-4b65-bcc9-e1cd63cff137" providerId="ADAL" clId="{D2E51043-9558-4919-B8DB-6B4AC96165A6}" dt="2025-03-05T08:47:37.841" v="37" actId="20577"/>
          <ac:spMkLst>
            <pc:docMk/>
            <pc:sldMk cId="1689117600" sldId="261"/>
            <ac:spMk id="2" creationId="{D27D41B2-075E-478F-C42B-197B4851D002}"/>
          </ac:spMkLst>
        </pc:spChg>
        <pc:spChg chg="mod">
          <ac:chgData name="Taqellalt, Younes" userId="4e7441a2-73c7-4b65-bcc9-e1cd63cff137" providerId="ADAL" clId="{D2E51043-9558-4919-B8DB-6B4AC96165A6}" dt="2025-03-05T10:07:24.401" v="359" actId="1076"/>
          <ac:spMkLst>
            <pc:docMk/>
            <pc:sldMk cId="1689117600" sldId="261"/>
            <ac:spMk id="9" creationId="{1BE058DB-54C8-FB11-7395-1D436427094F}"/>
          </ac:spMkLst>
        </pc:spChg>
      </pc:sldChg>
      <pc:sldChg chg="modSp mod">
        <pc:chgData name="Taqellalt, Younes" userId="4e7441a2-73c7-4b65-bcc9-e1cd63cff137" providerId="ADAL" clId="{D2E51043-9558-4919-B8DB-6B4AC96165A6}" dt="2025-03-05T10:05:22.835" v="339" actId="2710"/>
        <pc:sldMkLst>
          <pc:docMk/>
          <pc:sldMk cId="3790201700" sldId="262"/>
        </pc:sldMkLst>
        <pc:spChg chg="mod">
          <ac:chgData name="Taqellalt, Younes" userId="4e7441a2-73c7-4b65-bcc9-e1cd63cff137" providerId="ADAL" clId="{D2E51043-9558-4919-B8DB-6B4AC96165A6}" dt="2025-03-05T08:49:11.033" v="62" actId="122"/>
          <ac:spMkLst>
            <pc:docMk/>
            <pc:sldMk cId="3790201700" sldId="262"/>
            <ac:spMk id="2" creationId="{D27D41B2-075E-478F-C42B-197B4851D002}"/>
          </ac:spMkLst>
        </pc:spChg>
        <pc:spChg chg="mod">
          <ac:chgData name="Taqellalt, Younes" userId="4e7441a2-73c7-4b65-bcc9-e1cd63cff137" providerId="ADAL" clId="{D2E51043-9558-4919-B8DB-6B4AC96165A6}" dt="2025-03-05T10:05:22.835" v="339" actId="2710"/>
          <ac:spMkLst>
            <pc:docMk/>
            <pc:sldMk cId="3790201700" sldId="262"/>
            <ac:spMk id="9" creationId="{1BE058DB-54C8-FB11-7395-1D436427094F}"/>
          </ac:spMkLst>
        </pc:spChg>
      </pc:sldChg>
      <pc:sldChg chg="modSp mod">
        <pc:chgData name="Taqellalt, Younes" userId="4e7441a2-73c7-4b65-bcc9-e1cd63cff137" providerId="ADAL" clId="{D2E51043-9558-4919-B8DB-6B4AC96165A6}" dt="2025-03-05T10:05:04.526" v="337" actId="2710"/>
        <pc:sldMkLst>
          <pc:docMk/>
          <pc:sldMk cId="3732355661" sldId="263"/>
        </pc:sldMkLst>
        <pc:spChg chg="mod">
          <ac:chgData name="Taqellalt, Younes" userId="4e7441a2-73c7-4b65-bcc9-e1cd63cff137" providerId="ADAL" clId="{D2E51043-9558-4919-B8DB-6B4AC96165A6}" dt="2025-03-05T08:50:27.928" v="79" actId="122"/>
          <ac:spMkLst>
            <pc:docMk/>
            <pc:sldMk cId="3732355661" sldId="263"/>
            <ac:spMk id="2" creationId="{D27D41B2-075E-478F-C42B-197B4851D002}"/>
          </ac:spMkLst>
        </pc:spChg>
        <pc:spChg chg="mod">
          <ac:chgData name="Taqellalt, Younes" userId="4e7441a2-73c7-4b65-bcc9-e1cd63cff137" providerId="ADAL" clId="{D2E51043-9558-4919-B8DB-6B4AC96165A6}" dt="2025-03-05T10:05:04.526" v="337" actId="2710"/>
          <ac:spMkLst>
            <pc:docMk/>
            <pc:sldMk cId="3732355661" sldId="263"/>
            <ac:spMk id="9" creationId="{1BE058DB-54C8-FB11-7395-1D436427094F}"/>
          </ac:spMkLst>
        </pc:spChg>
      </pc:sldChg>
      <pc:sldChg chg="modSp mod">
        <pc:chgData name="Taqellalt, Younes" userId="4e7441a2-73c7-4b65-bcc9-e1cd63cff137" providerId="ADAL" clId="{D2E51043-9558-4919-B8DB-6B4AC96165A6}" dt="2025-03-05T10:04:42.884" v="336" actId="1076"/>
        <pc:sldMkLst>
          <pc:docMk/>
          <pc:sldMk cId="2028171030" sldId="264"/>
        </pc:sldMkLst>
        <pc:spChg chg="mod">
          <ac:chgData name="Taqellalt, Younes" userId="4e7441a2-73c7-4b65-bcc9-e1cd63cff137" providerId="ADAL" clId="{D2E51043-9558-4919-B8DB-6B4AC96165A6}" dt="2025-03-05T08:51:30.363" v="97" actId="122"/>
          <ac:spMkLst>
            <pc:docMk/>
            <pc:sldMk cId="2028171030" sldId="264"/>
            <ac:spMk id="2" creationId="{D27D41B2-075E-478F-C42B-197B4851D002}"/>
          </ac:spMkLst>
        </pc:spChg>
        <pc:spChg chg="mod">
          <ac:chgData name="Taqellalt, Younes" userId="4e7441a2-73c7-4b65-bcc9-e1cd63cff137" providerId="ADAL" clId="{D2E51043-9558-4919-B8DB-6B4AC96165A6}" dt="2025-03-05T10:04:42.884" v="336" actId="1076"/>
          <ac:spMkLst>
            <pc:docMk/>
            <pc:sldMk cId="2028171030" sldId="264"/>
            <ac:spMk id="9" creationId="{1BE058DB-54C8-FB11-7395-1D436427094F}"/>
          </ac:spMkLst>
        </pc:spChg>
      </pc:sldChg>
      <pc:sldChg chg="modSp mod">
        <pc:chgData name="Taqellalt, Younes" userId="4e7441a2-73c7-4b65-bcc9-e1cd63cff137" providerId="ADAL" clId="{D2E51043-9558-4919-B8DB-6B4AC96165A6}" dt="2025-03-05T10:04:18.011" v="333" actId="1076"/>
        <pc:sldMkLst>
          <pc:docMk/>
          <pc:sldMk cId="318845504" sldId="265"/>
        </pc:sldMkLst>
        <pc:spChg chg="mod">
          <ac:chgData name="Taqellalt, Younes" userId="4e7441a2-73c7-4b65-bcc9-e1cd63cff137" providerId="ADAL" clId="{D2E51043-9558-4919-B8DB-6B4AC96165A6}" dt="2025-03-05T08:53:06.102" v="169" actId="122"/>
          <ac:spMkLst>
            <pc:docMk/>
            <pc:sldMk cId="318845504" sldId="265"/>
            <ac:spMk id="2" creationId="{D27D41B2-075E-478F-C42B-197B4851D002}"/>
          </ac:spMkLst>
        </pc:spChg>
        <pc:spChg chg="mod">
          <ac:chgData name="Taqellalt, Younes" userId="4e7441a2-73c7-4b65-bcc9-e1cd63cff137" providerId="ADAL" clId="{D2E51043-9558-4919-B8DB-6B4AC96165A6}" dt="2025-03-05T10:04:18.011" v="333" actId="1076"/>
          <ac:spMkLst>
            <pc:docMk/>
            <pc:sldMk cId="318845504" sldId="265"/>
            <ac:spMk id="9" creationId="{1BE058DB-54C8-FB11-7395-1D436427094F}"/>
          </ac:spMkLst>
        </pc:spChg>
      </pc:sldChg>
      <pc:sldChg chg="modSp mod">
        <pc:chgData name="Taqellalt, Younes" userId="4e7441a2-73c7-4b65-bcc9-e1cd63cff137" providerId="ADAL" clId="{D2E51043-9558-4919-B8DB-6B4AC96165A6}" dt="2025-03-05T08:59:10.587" v="273" actId="2710"/>
        <pc:sldMkLst>
          <pc:docMk/>
          <pc:sldMk cId="4075292204" sldId="266"/>
        </pc:sldMkLst>
        <pc:spChg chg="mod">
          <ac:chgData name="Taqellalt, Younes" userId="4e7441a2-73c7-4b65-bcc9-e1cd63cff137" providerId="ADAL" clId="{D2E51043-9558-4919-B8DB-6B4AC96165A6}" dt="2025-03-05T08:54:35.631" v="197" actId="20577"/>
          <ac:spMkLst>
            <pc:docMk/>
            <pc:sldMk cId="4075292204" sldId="266"/>
            <ac:spMk id="2" creationId="{D27D41B2-075E-478F-C42B-197B4851D002}"/>
          </ac:spMkLst>
        </pc:spChg>
        <pc:spChg chg="mod">
          <ac:chgData name="Taqellalt, Younes" userId="4e7441a2-73c7-4b65-bcc9-e1cd63cff137" providerId="ADAL" clId="{D2E51043-9558-4919-B8DB-6B4AC96165A6}" dt="2025-03-05T08:59:10.587" v="273" actId="2710"/>
          <ac:spMkLst>
            <pc:docMk/>
            <pc:sldMk cId="4075292204" sldId="266"/>
            <ac:spMk id="9" creationId="{1BE058DB-54C8-FB11-7395-1D436427094F}"/>
          </ac:spMkLst>
        </pc:spChg>
      </pc:sldChg>
      <pc:sldChg chg="modSp mod">
        <pc:chgData name="Taqellalt, Younes" userId="4e7441a2-73c7-4b65-bcc9-e1cd63cff137" providerId="ADAL" clId="{D2E51043-9558-4919-B8DB-6B4AC96165A6}" dt="2025-03-05T10:04:07.537" v="331" actId="1076"/>
        <pc:sldMkLst>
          <pc:docMk/>
          <pc:sldMk cId="4168592856" sldId="267"/>
        </pc:sldMkLst>
        <pc:spChg chg="mod">
          <ac:chgData name="Taqellalt, Younes" userId="4e7441a2-73c7-4b65-bcc9-e1cd63cff137" providerId="ADAL" clId="{D2E51043-9558-4919-B8DB-6B4AC96165A6}" dt="2025-03-05T08:56:42.953" v="235" actId="1076"/>
          <ac:spMkLst>
            <pc:docMk/>
            <pc:sldMk cId="4168592856" sldId="267"/>
            <ac:spMk id="2" creationId="{D27D41B2-075E-478F-C42B-197B4851D002}"/>
          </ac:spMkLst>
        </pc:spChg>
        <pc:spChg chg="mod">
          <ac:chgData name="Taqellalt, Younes" userId="4e7441a2-73c7-4b65-bcc9-e1cd63cff137" providerId="ADAL" clId="{D2E51043-9558-4919-B8DB-6B4AC96165A6}" dt="2025-03-05T10:04:07.537" v="331" actId="1076"/>
          <ac:spMkLst>
            <pc:docMk/>
            <pc:sldMk cId="4168592856" sldId="267"/>
            <ac:spMk id="9" creationId="{1BE058DB-54C8-FB11-7395-1D436427094F}"/>
          </ac:spMkLst>
        </pc:spChg>
      </pc:sldChg>
      <pc:sldChg chg="modSp mod">
        <pc:chgData name="Taqellalt, Younes" userId="4e7441a2-73c7-4b65-bcc9-e1cd63cff137" providerId="ADAL" clId="{D2E51043-9558-4919-B8DB-6B4AC96165A6}" dt="2025-03-05T09:00:44.034" v="301" actId="2710"/>
        <pc:sldMkLst>
          <pc:docMk/>
          <pc:sldMk cId="1953560749" sldId="268"/>
        </pc:sldMkLst>
        <pc:spChg chg="mod">
          <ac:chgData name="Taqellalt, Younes" userId="4e7441a2-73c7-4b65-bcc9-e1cd63cff137" providerId="ADAL" clId="{D2E51043-9558-4919-B8DB-6B4AC96165A6}" dt="2025-03-05T09:00:04.816" v="287" actId="122"/>
          <ac:spMkLst>
            <pc:docMk/>
            <pc:sldMk cId="1953560749" sldId="268"/>
            <ac:spMk id="2" creationId="{D27D41B2-075E-478F-C42B-197B4851D002}"/>
          </ac:spMkLst>
        </pc:spChg>
        <pc:spChg chg="mod">
          <ac:chgData name="Taqellalt, Younes" userId="4e7441a2-73c7-4b65-bcc9-e1cd63cff137" providerId="ADAL" clId="{D2E51043-9558-4919-B8DB-6B4AC96165A6}" dt="2025-03-05T09:00:44.034" v="301" actId="2710"/>
          <ac:spMkLst>
            <pc:docMk/>
            <pc:sldMk cId="1953560749" sldId="268"/>
            <ac:spMk id="9" creationId="{1BE058DB-54C8-FB11-7395-1D436427094F}"/>
          </ac:spMkLst>
        </pc:spChg>
      </pc:sldChg>
      <pc:sldChg chg="modSp mod">
        <pc:chgData name="Taqellalt, Younes" userId="4e7441a2-73c7-4b65-bcc9-e1cd63cff137" providerId="ADAL" clId="{D2E51043-9558-4919-B8DB-6B4AC96165A6}" dt="2025-03-05T10:03:49.059" v="329" actId="1076"/>
        <pc:sldMkLst>
          <pc:docMk/>
          <pc:sldMk cId="1334106884" sldId="269"/>
        </pc:sldMkLst>
        <pc:spChg chg="mod">
          <ac:chgData name="Taqellalt, Younes" userId="4e7441a2-73c7-4b65-bcc9-e1cd63cff137" providerId="ADAL" clId="{D2E51043-9558-4919-B8DB-6B4AC96165A6}" dt="2025-03-05T09:02:06.999" v="311" actId="122"/>
          <ac:spMkLst>
            <pc:docMk/>
            <pc:sldMk cId="1334106884" sldId="269"/>
            <ac:spMk id="2" creationId="{D27D41B2-075E-478F-C42B-197B4851D002}"/>
          </ac:spMkLst>
        </pc:spChg>
        <pc:spChg chg="mod">
          <ac:chgData name="Taqellalt, Younes" userId="4e7441a2-73c7-4b65-bcc9-e1cd63cff137" providerId="ADAL" clId="{D2E51043-9558-4919-B8DB-6B4AC96165A6}" dt="2025-03-05T10:03:49.059" v="329" actId="1076"/>
          <ac:spMkLst>
            <pc:docMk/>
            <pc:sldMk cId="1334106884" sldId="269"/>
            <ac:spMk id="9" creationId="{1BE058DB-54C8-FB11-7395-1D436427094F}"/>
          </ac:spMkLst>
        </pc:spChg>
      </pc:sldChg>
      <pc:sldChg chg="del">
        <pc:chgData name="Taqellalt, Younes" userId="4e7441a2-73c7-4b65-bcc9-e1cd63cff137" providerId="ADAL" clId="{D2E51043-9558-4919-B8DB-6B4AC96165A6}" dt="2025-03-05T10:03:28.383" v="326" actId="2696"/>
        <pc:sldMkLst>
          <pc:docMk/>
          <pc:sldMk cId="2224959848" sldId="270"/>
        </pc:sldMkLst>
      </pc:sldChg>
      <pc:sldChg chg="del">
        <pc:chgData name="Taqellalt, Younes" userId="4e7441a2-73c7-4b65-bcc9-e1cd63cff137" providerId="ADAL" clId="{D2E51043-9558-4919-B8DB-6B4AC96165A6}" dt="2025-03-05T09:04:20.094" v="321" actId="2696"/>
        <pc:sldMkLst>
          <pc:docMk/>
          <pc:sldMk cId="4087265601" sldId="271"/>
        </pc:sldMkLst>
      </pc:sldChg>
    </pc:docChg>
  </pc:docChgLst>
  <pc:docChgLst>
    <pc:chgData name="Taqellalt, Younes" userId="4e7441a2-73c7-4b65-bcc9-e1cd63cff137" providerId="ADAL" clId="{9CA30129-3781-4A3E-B735-A75D43C1101C}"/>
    <pc:docChg chg="undo custSel addSld delSld modSld">
      <pc:chgData name="Taqellalt, Younes" userId="4e7441a2-73c7-4b65-bcc9-e1cd63cff137" providerId="ADAL" clId="{9CA30129-3781-4A3E-B735-A75D43C1101C}" dt="2025-02-25T12:01:01.938" v="670" actId="478"/>
      <pc:docMkLst>
        <pc:docMk/>
      </pc:docMkLst>
      <pc:sldChg chg="addSp delSp modSp mod setBg addAnim">
        <pc:chgData name="Taqellalt, Younes" userId="4e7441a2-73c7-4b65-bcc9-e1cd63cff137" providerId="ADAL" clId="{9CA30129-3781-4A3E-B735-A75D43C1101C}" dt="2025-02-25T12:01:01.938" v="670" actId="478"/>
        <pc:sldMkLst>
          <pc:docMk/>
          <pc:sldMk cId="363920370" sldId="256"/>
        </pc:sldMkLst>
        <pc:spChg chg="mod">
          <ac:chgData name="Taqellalt, Younes" userId="4e7441a2-73c7-4b65-bcc9-e1cd63cff137" providerId="ADAL" clId="{9CA30129-3781-4A3E-B735-A75D43C1101C}" dt="2025-02-25T11:58:18.865" v="562" actId="20577"/>
          <ac:spMkLst>
            <pc:docMk/>
            <pc:sldMk cId="363920370" sldId="256"/>
            <ac:spMk id="2" creationId="{00000000-0000-0000-0000-000000000000}"/>
          </ac:spMkLst>
        </pc:spChg>
        <pc:spChg chg="mod">
          <ac:chgData name="Taqellalt, Younes" userId="4e7441a2-73c7-4b65-bcc9-e1cd63cff137" providerId="ADAL" clId="{9CA30129-3781-4A3E-B735-A75D43C1101C}" dt="2025-02-25T11:57:55.838" v="554" actId="14100"/>
          <ac:spMkLst>
            <pc:docMk/>
            <pc:sldMk cId="363920370" sldId="256"/>
            <ac:spMk id="3" creationId="{00000000-0000-0000-0000-000000000000}"/>
          </ac:spMkLst>
        </pc:spChg>
        <pc:spChg chg="mod">
          <ac:chgData name="Taqellalt, Younes" userId="4e7441a2-73c7-4b65-bcc9-e1cd63cff137" providerId="ADAL" clId="{9CA30129-3781-4A3E-B735-A75D43C1101C}" dt="2025-02-25T11:56:31.698" v="548" actId="26606"/>
          <ac:spMkLst>
            <pc:docMk/>
            <pc:sldMk cId="363920370" sldId="256"/>
            <ac:spMk id="4" creationId="{4310CF86-EA0D-ED32-B3DA-61A9AFFCC03E}"/>
          </ac:spMkLst>
        </pc:spChg>
        <pc:spChg chg="add">
          <ac:chgData name="Taqellalt, Younes" userId="4e7441a2-73c7-4b65-bcc9-e1cd63cff137" providerId="ADAL" clId="{9CA30129-3781-4A3E-B735-A75D43C1101C}" dt="2025-02-25T11:56:31.698" v="548" actId="26606"/>
          <ac:spMkLst>
            <pc:docMk/>
            <pc:sldMk cId="363920370" sldId="256"/>
            <ac:spMk id="10" creationId="{9B7AD9F6-8CE7-4299-8FC6-328F4DCD3FF9}"/>
          </ac:spMkLst>
        </pc:spChg>
        <pc:spChg chg="add">
          <ac:chgData name="Taqellalt, Younes" userId="4e7441a2-73c7-4b65-bcc9-e1cd63cff137" providerId="ADAL" clId="{9CA30129-3781-4A3E-B735-A75D43C1101C}" dt="2025-02-25T11:56:31.698" v="548" actId="26606"/>
          <ac:spMkLst>
            <pc:docMk/>
            <pc:sldMk cId="363920370" sldId="256"/>
            <ac:spMk id="12" creationId="{F49775AF-8896-43EE-92C6-83497D6DC56F}"/>
          </ac:spMkLst>
        </pc:spChg>
        <pc:picChg chg="add">
          <ac:chgData name="Taqellalt, Younes" userId="4e7441a2-73c7-4b65-bcc9-e1cd63cff137" providerId="ADAL" clId="{9CA30129-3781-4A3E-B735-A75D43C1101C}" dt="2025-02-25T11:56:31.698" v="548" actId="26606"/>
          <ac:picMkLst>
            <pc:docMk/>
            <pc:sldMk cId="363920370" sldId="256"/>
            <ac:picMk id="6" creationId="{E071E6FB-51D7-DF2A-6987-B330BEDCB23F}"/>
          </ac:picMkLst>
        </pc:picChg>
      </pc:sldChg>
      <pc:sldChg chg="addSp delSp modSp del mod setBg">
        <pc:chgData name="Taqellalt, Younes" userId="4e7441a2-73c7-4b65-bcc9-e1cd63cff137" providerId="ADAL" clId="{9CA30129-3781-4A3E-B735-A75D43C1101C}" dt="2025-02-25T11:49:57.944" v="490" actId="2696"/>
        <pc:sldMkLst>
          <pc:docMk/>
          <pc:sldMk cId="4103309497" sldId="257"/>
        </pc:sldMkLst>
      </pc:sldChg>
      <pc:sldChg chg="addSp delSp modSp del mod setBg">
        <pc:chgData name="Taqellalt, Younes" userId="4e7441a2-73c7-4b65-bcc9-e1cd63cff137" providerId="ADAL" clId="{9CA30129-3781-4A3E-B735-A75D43C1101C}" dt="2025-02-25T11:50:06.498" v="492" actId="2696"/>
        <pc:sldMkLst>
          <pc:docMk/>
          <pc:sldMk cId="4170783713" sldId="258"/>
        </pc:sldMkLst>
      </pc:sldChg>
      <pc:sldChg chg="addSp delSp modSp del mod setBg">
        <pc:chgData name="Taqellalt, Younes" userId="4e7441a2-73c7-4b65-bcc9-e1cd63cff137" providerId="ADAL" clId="{9CA30129-3781-4A3E-B735-A75D43C1101C}" dt="2025-02-25T11:50:00.945" v="491" actId="2696"/>
        <pc:sldMkLst>
          <pc:docMk/>
          <pc:sldMk cId="1101633878" sldId="259"/>
        </pc:sldMkLst>
      </pc:sldChg>
      <pc:sldChg chg="addSp delSp modSp new mod setBg">
        <pc:chgData name="Taqellalt, Younes" userId="4e7441a2-73c7-4b65-bcc9-e1cd63cff137" providerId="ADAL" clId="{9CA30129-3781-4A3E-B735-A75D43C1101C}" dt="2025-02-25T11:38:04.531" v="395" actId="13926"/>
        <pc:sldMkLst>
          <pc:docMk/>
          <pc:sldMk cId="1984501314" sldId="260"/>
        </pc:sldMkLst>
        <pc:spChg chg="mod">
          <ac:chgData name="Taqellalt, Younes" userId="4e7441a2-73c7-4b65-bcc9-e1cd63cff137" providerId="ADAL" clId="{9CA30129-3781-4A3E-B735-A75D43C1101C}" dt="2025-02-23T12:51:03.928" v="104" actId="26606"/>
          <ac:spMkLst>
            <pc:docMk/>
            <pc:sldMk cId="1984501314" sldId="260"/>
            <ac:spMk id="2" creationId="{D27D41B2-075E-478F-C42B-197B4851D002}"/>
          </ac:spMkLst>
        </pc:spChg>
        <pc:spChg chg="mod ord">
          <ac:chgData name="Taqellalt, Younes" userId="4e7441a2-73c7-4b65-bcc9-e1cd63cff137" providerId="ADAL" clId="{9CA30129-3781-4A3E-B735-A75D43C1101C}" dt="2025-02-23T12:51:03.928" v="104" actId="26606"/>
          <ac:spMkLst>
            <pc:docMk/>
            <pc:sldMk cId="1984501314" sldId="260"/>
            <ac:spMk id="7" creationId="{0CE718E1-1A01-97C9-9F2C-ECA041CFD07E}"/>
          </ac:spMkLst>
        </pc:spChg>
        <pc:spChg chg="add del mod">
          <ac:chgData name="Taqellalt, Younes" userId="4e7441a2-73c7-4b65-bcc9-e1cd63cff137" providerId="ADAL" clId="{9CA30129-3781-4A3E-B735-A75D43C1101C}" dt="2025-02-25T11:38:04.531" v="395" actId="13926"/>
          <ac:spMkLst>
            <pc:docMk/>
            <pc:sldMk cId="1984501314" sldId="260"/>
            <ac:spMk id="9" creationId="{1BE058DB-54C8-FB11-7395-1D436427094F}"/>
          </ac:spMkLst>
        </pc:spChg>
      </pc:sldChg>
      <pc:sldChg chg="new del">
        <pc:chgData name="Taqellalt, Younes" userId="4e7441a2-73c7-4b65-bcc9-e1cd63cff137" providerId="ADAL" clId="{9CA30129-3781-4A3E-B735-A75D43C1101C}" dt="2025-02-21T22:25:41.540" v="32" actId="2696"/>
        <pc:sldMkLst>
          <pc:docMk/>
          <pc:sldMk cId="3751705242" sldId="260"/>
        </pc:sldMkLst>
      </pc:sldChg>
      <pc:sldChg chg="new del">
        <pc:chgData name="Taqellalt, Younes" userId="4e7441a2-73c7-4b65-bcc9-e1cd63cff137" providerId="ADAL" clId="{9CA30129-3781-4A3E-B735-A75D43C1101C}" dt="2025-02-23T12:48:23.496" v="77" actId="2696"/>
        <pc:sldMkLst>
          <pc:docMk/>
          <pc:sldMk cId="1243742887" sldId="261"/>
        </pc:sldMkLst>
      </pc:sldChg>
      <pc:sldChg chg="addSp delSp modSp add mod">
        <pc:chgData name="Taqellalt, Younes" userId="4e7441a2-73c7-4b65-bcc9-e1cd63cff137" providerId="ADAL" clId="{9CA30129-3781-4A3E-B735-A75D43C1101C}" dt="2025-02-25T11:38:17.114" v="397" actId="13926"/>
        <pc:sldMkLst>
          <pc:docMk/>
          <pc:sldMk cId="1349823250" sldId="261"/>
        </pc:sldMkLst>
      </pc:sldChg>
      <pc:sldChg chg="modSp add mod">
        <pc:chgData name="Taqellalt, Younes" userId="4e7441a2-73c7-4b65-bcc9-e1cd63cff137" providerId="ADAL" clId="{9CA30129-3781-4A3E-B735-A75D43C1101C}" dt="2025-02-25T11:38:32.569" v="399" actId="13926"/>
        <pc:sldMkLst>
          <pc:docMk/>
          <pc:sldMk cId="2847128965" sldId="262"/>
        </pc:sldMkLst>
      </pc:sldChg>
      <pc:sldChg chg="modSp add mod">
        <pc:chgData name="Taqellalt, Younes" userId="4e7441a2-73c7-4b65-bcc9-e1cd63cff137" providerId="ADAL" clId="{9CA30129-3781-4A3E-B735-A75D43C1101C}" dt="2025-02-25T11:38:42.896" v="401" actId="13926"/>
        <pc:sldMkLst>
          <pc:docMk/>
          <pc:sldMk cId="3888148827" sldId="263"/>
        </pc:sldMkLst>
      </pc:sldChg>
      <pc:sldChg chg="modSp add mod">
        <pc:chgData name="Taqellalt, Younes" userId="4e7441a2-73c7-4b65-bcc9-e1cd63cff137" providerId="ADAL" clId="{9CA30129-3781-4A3E-B735-A75D43C1101C}" dt="2025-02-25T11:39:00.027" v="403" actId="13926"/>
        <pc:sldMkLst>
          <pc:docMk/>
          <pc:sldMk cId="1725394591" sldId="264"/>
        </pc:sldMkLst>
      </pc:sldChg>
      <pc:sldChg chg="addSp delSp modSp add mod">
        <pc:chgData name="Taqellalt, Younes" userId="4e7441a2-73c7-4b65-bcc9-e1cd63cff137" providerId="ADAL" clId="{9CA30129-3781-4A3E-B735-A75D43C1101C}" dt="2025-02-23T12:54:47.330" v="135" actId="20577"/>
        <pc:sldMkLst>
          <pc:docMk/>
          <pc:sldMk cId="15228246" sldId="265"/>
        </pc:sldMkLst>
      </pc:sldChg>
      <pc:sldChg chg="modSp add mod">
        <pc:chgData name="Taqellalt, Younes" userId="4e7441a2-73c7-4b65-bcc9-e1cd63cff137" providerId="ADAL" clId="{9CA30129-3781-4A3E-B735-A75D43C1101C}" dt="2025-02-23T12:55:38.937" v="143" actId="113"/>
        <pc:sldMkLst>
          <pc:docMk/>
          <pc:sldMk cId="1658036131" sldId="266"/>
        </pc:sldMkLst>
      </pc:sldChg>
      <pc:sldChg chg="new del">
        <pc:chgData name="Taqellalt, Younes" userId="4e7441a2-73c7-4b65-bcc9-e1cd63cff137" providerId="ADAL" clId="{9CA30129-3781-4A3E-B735-A75D43C1101C}" dt="2025-02-23T12:55:20.928" v="137" actId="2696"/>
        <pc:sldMkLst>
          <pc:docMk/>
          <pc:sldMk cId="1936602454" sldId="266"/>
        </pc:sldMkLst>
      </pc:sldChg>
      <pc:sldChg chg="modSp add mod">
        <pc:chgData name="Taqellalt, Younes" userId="4e7441a2-73c7-4b65-bcc9-e1cd63cff137" providerId="ADAL" clId="{9CA30129-3781-4A3E-B735-A75D43C1101C}" dt="2025-02-24T13:07:37.770" v="201" actId="13926"/>
        <pc:sldMkLst>
          <pc:docMk/>
          <pc:sldMk cId="3911811698" sldId="267"/>
        </pc:sldMkLst>
      </pc:sldChg>
      <pc:sldChg chg="modSp add mod">
        <pc:chgData name="Taqellalt, Younes" userId="4e7441a2-73c7-4b65-bcc9-e1cd63cff137" providerId="ADAL" clId="{9CA30129-3781-4A3E-B735-A75D43C1101C}" dt="2025-02-24T13:05:55.676" v="189" actId="13926"/>
        <pc:sldMkLst>
          <pc:docMk/>
          <pc:sldMk cId="1340125086" sldId="268"/>
        </pc:sldMkLst>
      </pc:sldChg>
      <pc:sldChg chg="modSp add mod">
        <pc:chgData name="Taqellalt, Younes" userId="4e7441a2-73c7-4b65-bcc9-e1cd63cff137" providerId="ADAL" clId="{9CA30129-3781-4A3E-B735-A75D43C1101C}" dt="2025-02-24T13:05:29.897" v="185" actId="13926"/>
        <pc:sldMkLst>
          <pc:docMk/>
          <pc:sldMk cId="3164026940" sldId="269"/>
        </pc:sldMkLst>
      </pc:sldChg>
      <pc:sldChg chg="modSp add mod">
        <pc:chgData name="Taqellalt, Younes" userId="4e7441a2-73c7-4b65-bcc9-e1cd63cff137" providerId="ADAL" clId="{9CA30129-3781-4A3E-B735-A75D43C1101C}" dt="2025-02-24T13:05:34.657" v="186" actId="13926"/>
        <pc:sldMkLst>
          <pc:docMk/>
          <pc:sldMk cId="677702880" sldId="270"/>
        </pc:sldMkLst>
      </pc:sldChg>
      <pc:sldChg chg="modSp add mod">
        <pc:chgData name="Taqellalt, Younes" userId="4e7441a2-73c7-4b65-bcc9-e1cd63cff137" providerId="ADAL" clId="{9CA30129-3781-4A3E-B735-A75D43C1101C}" dt="2025-02-24T13:07:23.309" v="200" actId="13926"/>
        <pc:sldMkLst>
          <pc:docMk/>
          <pc:sldMk cId="2518041083" sldId="271"/>
        </pc:sldMkLst>
      </pc:sldChg>
      <pc:sldChg chg="modSp add mod">
        <pc:chgData name="Taqellalt, Younes" userId="4e7441a2-73c7-4b65-bcc9-e1cd63cff137" providerId="ADAL" clId="{9CA30129-3781-4A3E-B735-A75D43C1101C}" dt="2025-02-25T11:19:07.704" v="208" actId="20577"/>
        <pc:sldMkLst>
          <pc:docMk/>
          <pc:sldMk cId="4182348174" sldId="272"/>
        </pc:sldMkLst>
      </pc:sldChg>
      <pc:sldChg chg="modSp add mod">
        <pc:chgData name="Taqellalt, Younes" userId="4e7441a2-73c7-4b65-bcc9-e1cd63cff137" providerId="ADAL" clId="{9CA30129-3781-4A3E-B735-A75D43C1101C}" dt="2025-02-25T11:19:55.475" v="215" actId="13926"/>
        <pc:sldMkLst>
          <pc:docMk/>
          <pc:sldMk cId="1333580049" sldId="273"/>
        </pc:sldMkLst>
      </pc:sldChg>
      <pc:sldChg chg="modSp add mod">
        <pc:chgData name="Taqellalt, Younes" userId="4e7441a2-73c7-4b65-bcc9-e1cd63cff137" providerId="ADAL" clId="{9CA30129-3781-4A3E-B735-A75D43C1101C}" dt="2025-02-25T11:21:16.702" v="225" actId="13926"/>
        <pc:sldMkLst>
          <pc:docMk/>
          <pc:sldMk cId="1278158891" sldId="274"/>
        </pc:sldMkLst>
      </pc:sldChg>
      <pc:sldChg chg="new del">
        <pc:chgData name="Taqellalt, Younes" userId="4e7441a2-73c7-4b65-bcc9-e1cd63cff137" providerId="ADAL" clId="{9CA30129-3781-4A3E-B735-A75D43C1101C}" dt="2025-02-25T11:20:29.454" v="217" actId="2696"/>
        <pc:sldMkLst>
          <pc:docMk/>
          <pc:sldMk cId="2047888168" sldId="274"/>
        </pc:sldMkLst>
      </pc:sldChg>
      <pc:sldChg chg="add">
        <pc:chgData name="Taqellalt, Younes" userId="4e7441a2-73c7-4b65-bcc9-e1cd63cff137" providerId="ADAL" clId="{9CA30129-3781-4A3E-B735-A75D43C1101C}" dt="2025-02-25T11:21:22.174" v="226" actId="2890"/>
        <pc:sldMkLst>
          <pc:docMk/>
          <pc:sldMk cId="2396958499" sldId="275"/>
        </pc:sldMkLst>
      </pc:sldChg>
      <pc:sldChg chg="modSp add mod">
        <pc:chgData name="Taqellalt, Younes" userId="4e7441a2-73c7-4b65-bcc9-e1cd63cff137" providerId="ADAL" clId="{9CA30129-3781-4A3E-B735-A75D43C1101C}" dt="2025-02-25T11:22:07.262" v="233" actId="13926"/>
        <pc:sldMkLst>
          <pc:docMk/>
          <pc:sldMk cId="3525652604" sldId="276"/>
        </pc:sldMkLst>
      </pc:sldChg>
      <pc:sldChg chg="add">
        <pc:chgData name="Taqellalt, Younes" userId="4e7441a2-73c7-4b65-bcc9-e1cd63cff137" providerId="ADAL" clId="{9CA30129-3781-4A3E-B735-A75D43C1101C}" dt="2025-02-25T11:22:28.699" v="234" actId="2890"/>
        <pc:sldMkLst>
          <pc:docMk/>
          <pc:sldMk cId="2521290195" sldId="277"/>
        </pc:sldMkLst>
      </pc:sldChg>
      <pc:sldChg chg="modSp add mod">
        <pc:chgData name="Taqellalt, Younes" userId="4e7441a2-73c7-4b65-bcc9-e1cd63cff137" providerId="ADAL" clId="{9CA30129-3781-4A3E-B735-A75D43C1101C}" dt="2025-02-25T11:23:01.795" v="242" actId="13926"/>
        <pc:sldMkLst>
          <pc:docMk/>
          <pc:sldMk cId="2790799995" sldId="278"/>
        </pc:sldMkLst>
      </pc:sldChg>
      <pc:sldChg chg="modSp add mod">
        <pc:chgData name="Taqellalt, Younes" userId="4e7441a2-73c7-4b65-bcc9-e1cd63cff137" providerId="ADAL" clId="{9CA30129-3781-4A3E-B735-A75D43C1101C}" dt="2025-02-25T11:23:42.833" v="249" actId="13926"/>
        <pc:sldMkLst>
          <pc:docMk/>
          <pc:sldMk cId="3233680609" sldId="279"/>
        </pc:sldMkLst>
      </pc:sldChg>
      <pc:sldChg chg="modSp add mod">
        <pc:chgData name="Taqellalt, Younes" userId="4e7441a2-73c7-4b65-bcc9-e1cd63cff137" providerId="ADAL" clId="{9CA30129-3781-4A3E-B735-A75D43C1101C}" dt="2025-02-25T11:25:12.953" v="256" actId="13926"/>
        <pc:sldMkLst>
          <pc:docMk/>
          <pc:sldMk cId="3174095511" sldId="280"/>
        </pc:sldMkLst>
      </pc:sldChg>
      <pc:sldChg chg="modSp add mod">
        <pc:chgData name="Taqellalt, Younes" userId="4e7441a2-73c7-4b65-bcc9-e1cd63cff137" providerId="ADAL" clId="{9CA30129-3781-4A3E-B735-A75D43C1101C}" dt="2025-02-25T11:25:55.785" v="263" actId="13926"/>
        <pc:sldMkLst>
          <pc:docMk/>
          <pc:sldMk cId="2931986007" sldId="281"/>
        </pc:sldMkLst>
      </pc:sldChg>
      <pc:sldChg chg="modSp add mod">
        <pc:chgData name="Taqellalt, Younes" userId="4e7441a2-73c7-4b65-bcc9-e1cd63cff137" providerId="ADAL" clId="{9CA30129-3781-4A3E-B735-A75D43C1101C}" dt="2025-02-25T11:26:51.734" v="278" actId="13926"/>
        <pc:sldMkLst>
          <pc:docMk/>
          <pc:sldMk cId="2240823126" sldId="282"/>
        </pc:sldMkLst>
      </pc:sldChg>
      <pc:sldChg chg="modSp add mod">
        <pc:chgData name="Taqellalt, Younes" userId="4e7441a2-73c7-4b65-bcc9-e1cd63cff137" providerId="ADAL" clId="{9CA30129-3781-4A3E-B735-A75D43C1101C}" dt="2025-02-25T11:27:42.256" v="287" actId="13926"/>
        <pc:sldMkLst>
          <pc:docMk/>
          <pc:sldMk cId="2306507756" sldId="283"/>
        </pc:sldMkLst>
      </pc:sldChg>
      <pc:sldChg chg="modSp add mod">
        <pc:chgData name="Taqellalt, Younes" userId="4e7441a2-73c7-4b65-bcc9-e1cd63cff137" providerId="ADAL" clId="{9CA30129-3781-4A3E-B735-A75D43C1101C}" dt="2025-02-25T11:28:14.352" v="294" actId="13926"/>
        <pc:sldMkLst>
          <pc:docMk/>
          <pc:sldMk cId="2914617563" sldId="284"/>
        </pc:sldMkLst>
      </pc:sldChg>
      <pc:sldChg chg="modSp add mod">
        <pc:chgData name="Taqellalt, Younes" userId="4e7441a2-73c7-4b65-bcc9-e1cd63cff137" providerId="ADAL" clId="{9CA30129-3781-4A3E-B735-A75D43C1101C}" dt="2025-02-25T11:28:44.945" v="301" actId="113"/>
        <pc:sldMkLst>
          <pc:docMk/>
          <pc:sldMk cId="2884628469" sldId="285"/>
        </pc:sldMkLst>
      </pc:sldChg>
      <pc:sldChg chg="new del">
        <pc:chgData name="Taqellalt, Younes" userId="4e7441a2-73c7-4b65-bcc9-e1cd63cff137" providerId="ADAL" clId="{9CA30129-3781-4A3E-B735-A75D43C1101C}" dt="2025-02-25T11:28:21.599" v="296" actId="2696"/>
        <pc:sldMkLst>
          <pc:docMk/>
          <pc:sldMk cId="3502092856" sldId="285"/>
        </pc:sldMkLst>
      </pc:sldChg>
      <pc:sldChg chg="modSp add mod">
        <pc:chgData name="Taqellalt, Younes" userId="4e7441a2-73c7-4b65-bcc9-e1cd63cff137" providerId="ADAL" clId="{9CA30129-3781-4A3E-B735-A75D43C1101C}" dt="2025-02-25T11:29:25.011" v="310" actId="13926"/>
        <pc:sldMkLst>
          <pc:docMk/>
          <pc:sldMk cId="1821727516" sldId="286"/>
        </pc:sldMkLst>
      </pc:sldChg>
      <pc:sldChg chg="modSp add mod">
        <pc:chgData name="Taqellalt, Younes" userId="4e7441a2-73c7-4b65-bcc9-e1cd63cff137" providerId="ADAL" clId="{9CA30129-3781-4A3E-B735-A75D43C1101C}" dt="2025-02-25T11:29:57.269" v="317" actId="13926"/>
        <pc:sldMkLst>
          <pc:docMk/>
          <pc:sldMk cId="1671953744" sldId="287"/>
        </pc:sldMkLst>
      </pc:sldChg>
      <pc:sldChg chg="modSp add mod">
        <pc:chgData name="Taqellalt, Younes" userId="4e7441a2-73c7-4b65-bcc9-e1cd63cff137" providerId="ADAL" clId="{9CA30129-3781-4A3E-B735-A75D43C1101C}" dt="2025-02-25T11:30:32.157" v="325" actId="13926"/>
        <pc:sldMkLst>
          <pc:docMk/>
          <pc:sldMk cId="738333311" sldId="288"/>
        </pc:sldMkLst>
      </pc:sldChg>
      <pc:sldChg chg="modSp add mod">
        <pc:chgData name="Taqellalt, Younes" userId="4e7441a2-73c7-4b65-bcc9-e1cd63cff137" providerId="ADAL" clId="{9CA30129-3781-4A3E-B735-A75D43C1101C}" dt="2025-02-25T11:31:14.420" v="333" actId="13926"/>
        <pc:sldMkLst>
          <pc:docMk/>
          <pc:sldMk cId="1844886775" sldId="289"/>
        </pc:sldMkLst>
      </pc:sldChg>
      <pc:sldChg chg="modSp add mod">
        <pc:chgData name="Taqellalt, Younes" userId="4e7441a2-73c7-4b65-bcc9-e1cd63cff137" providerId="ADAL" clId="{9CA30129-3781-4A3E-B735-A75D43C1101C}" dt="2025-02-25T11:32:24.351" v="346" actId="13926"/>
        <pc:sldMkLst>
          <pc:docMk/>
          <pc:sldMk cId="532449340" sldId="290"/>
        </pc:sldMkLst>
      </pc:sldChg>
      <pc:sldChg chg="modSp add mod">
        <pc:chgData name="Taqellalt, Younes" userId="4e7441a2-73c7-4b65-bcc9-e1cd63cff137" providerId="ADAL" clId="{9CA30129-3781-4A3E-B735-A75D43C1101C}" dt="2025-02-25T11:33:08.314" v="357" actId="13926"/>
        <pc:sldMkLst>
          <pc:docMk/>
          <pc:sldMk cId="1302244418" sldId="291"/>
        </pc:sldMkLst>
      </pc:sldChg>
      <pc:sldChg chg="modSp add mod">
        <pc:chgData name="Taqellalt, Younes" userId="4e7441a2-73c7-4b65-bcc9-e1cd63cff137" providerId="ADAL" clId="{9CA30129-3781-4A3E-B735-A75D43C1101C}" dt="2025-02-25T11:34:08.164" v="367" actId="13926"/>
        <pc:sldMkLst>
          <pc:docMk/>
          <pc:sldMk cId="3336566685" sldId="292"/>
        </pc:sldMkLst>
      </pc:sldChg>
      <pc:sldChg chg="modSp add mod">
        <pc:chgData name="Taqellalt, Younes" userId="4e7441a2-73c7-4b65-bcc9-e1cd63cff137" providerId="ADAL" clId="{9CA30129-3781-4A3E-B735-A75D43C1101C}" dt="2025-02-25T11:34:52.265" v="378" actId="13926"/>
        <pc:sldMkLst>
          <pc:docMk/>
          <pc:sldMk cId="196802863" sldId="293"/>
        </pc:sldMkLst>
      </pc:sldChg>
      <pc:sldChg chg="modSp add mod">
        <pc:chgData name="Taqellalt, Younes" userId="4e7441a2-73c7-4b65-bcc9-e1cd63cff137" providerId="ADAL" clId="{9CA30129-3781-4A3E-B735-A75D43C1101C}" dt="2025-02-25T11:35:19.834" v="386" actId="13926"/>
        <pc:sldMkLst>
          <pc:docMk/>
          <pc:sldMk cId="2772584949" sldId="294"/>
        </pc:sldMkLst>
      </pc:sldChg>
      <pc:sldChg chg="modSp add mod">
        <pc:chgData name="Taqellalt, Younes" userId="4e7441a2-73c7-4b65-bcc9-e1cd63cff137" providerId="ADAL" clId="{9CA30129-3781-4A3E-B735-A75D43C1101C}" dt="2025-02-25T11:35:55.069" v="393" actId="13926"/>
        <pc:sldMkLst>
          <pc:docMk/>
          <pc:sldMk cId="557907539" sldId="295"/>
        </pc:sldMkLst>
      </pc:sldChg>
      <pc:sldChg chg="modSp add mod">
        <pc:chgData name="Taqellalt, Younes" userId="4e7441a2-73c7-4b65-bcc9-e1cd63cff137" providerId="ADAL" clId="{9CA30129-3781-4A3E-B735-A75D43C1101C}" dt="2025-02-25T11:39:44.712" v="411" actId="13926"/>
        <pc:sldMkLst>
          <pc:docMk/>
          <pc:sldMk cId="3741540475" sldId="296"/>
        </pc:sldMkLst>
      </pc:sldChg>
      <pc:sldChg chg="modSp add mod">
        <pc:chgData name="Taqellalt, Younes" userId="4e7441a2-73c7-4b65-bcc9-e1cd63cff137" providerId="ADAL" clId="{9CA30129-3781-4A3E-B735-A75D43C1101C}" dt="2025-02-25T11:43:04.863" v="422" actId="13926"/>
        <pc:sldMkLst>
          <pc:docMk/>
          <pc:sldMk cId="1783125184" sldId="297"/>
        </pc:sldMkLst>
      </pc:sldChg>
      <pc:sldChg chg="modSp add mod">
        <pc:chgData name="Taqellalt, Younes" userId="4e7441a2-73c7-4b65-bcc9-e1cd63cff137" providerId="ADAL" clId="{9CA30129-3781-4A3E-B735-A75D43C1101C}" dt="2025-02-25T11:44:44.963" v="431" actId="13926"/>
        <pc:sldMkLst>
          <pc:docMk/>
          <pc:sldMk cId="851665147" sldId="298"/>
        </pc:sldMkLst>
      </pc:sldChg>
      <pc:sldChg chg="modSp add mod">
        <pc:chgData name="Taqellalt, Younes" userId="4e7441a2-73c7-4b65-bcc9-e1cd63cff137" providerId="ADAL" clId="{9CA30129-3781-4A3E-B735-A75D43C1101C}" dt="2025-02-25T11:45:24.963" v="438" actId="13926"/>
        <pc:sldMkLst>
          <pc:docMk/>
          <pc:sldMk cId="2976833433" sldId="299"/>
        </pc:sldMkLst>
      </pc:sldChg>
      <pc:sldChg chg="modSp add mod">
        <pc:chgData name="Taqellalt, Younes" userId="4e7441a2-73c7-4b65-bcc9-e1cd63cff137" providerId="ADAL" clId="{9CA30129-3781-4A3E-B735-A75D43C1101C}" dt="2025-02-25T11:45:58.509" v="445" actId="13926"/>
        <pc:sldMkLst>
          <pc:docMk/>
          <pc:sldMk cId="3382158204" sldId="300"/>
        </pc:sldMkLst>
      </pc:sldChg>
      <pc:sldChg chg="modSp add mod">
        <pc:chgData name="Taqellalt, Younes" userId="4e7441a2-73c7-4b65-bcc9-e1cd63cff137" providerId="ADAL" clId="{9CA30129-3781-4A3E-B735-A75D43C1101C}" dt="2025-02-25T11:46:33.508" v="454" actId="13926"/>
        <pc:sldMkLst>
          <pc:docMk/>
          <pc:sldMk cId="2856027975" sldId="301"/>
        </pc:sldMkLst>
      </pc:sldChg>
      <pc:sldChg chg="modSp add mod">
        <pc:chgData name="Taqellalt, Younes" userId="4e7441a2-73c7-4b65-bcc9-e1cd63cff137" providerId="ADAL" clId="{9CA30129-3781-4A3E-B735-A75D43C1101C}" dt="2025-02-25T11:47:01.815" v="461" actId="13926"/>
        <pc:sldMkLst>
          <pc:docMk/>
          <pc:sldMk cId="1538698883" sldId="302"/>
        </pc:sldMkLst>
      </pc:sldChg>
      <pc:sldChg chg="modSp add mod">
        <pc:chgData name="Taqellalt, Younes" userId="4e7441a2-73c7-4b65-bcc9-e1cd63cff137" providerId="ADAL" clId="{9CA30129-3781-4A3E-B735-A75D43C1101C}" dt="2025-02-25T11:47:28.160" v="468" actId="13926"/>
        <pc:sldMkLst>
          <pc:docMk/>
          <pc:sldMk cId="1258524263" sldId="303"/>
        </pc:sldMkLst>
      </pc:sldChg>
      <pc:sldChg chg="modSp add mod">
        <pc:chgData name="Taqellalt, Younes" userId="4e7441a2-73c7-4b65-bcc9-e1cd63cff137" providerId="ADAL" clId="{9CA30129-3781-4A3E-B735-A75D43C1101C}" dt="2025-02-25T11:47:58.903" v="475" actId="13926"/>
        <pc:sldMkLst>
          <pc:docMk/>
          <pc:sldMk cId="585862635" sldId="304"/>
        </pc:sldMkLst>
      </pc:sldChg>
      <pc:sldChg chg="modSp add mod">
        <pc:chgData name="Taqellalt, Younes" userId="4e7441a2-73c7-4b65-bcc9-e1cd63cff137" providerId="ADAL" clId="{9CA30129-3781-4A3E-B735-A75D43C1101C}" dt="2025-02-25T11:48:26.292" v="482" actId="13926"/>
        <pc:sldMkLst>
          <pc:docMk/>
          <pc:sldMk cId="4219314248" sldId="305"/>
        </pc:sldMkLst>
      </pc:sldChg>
      <pc:sldChg chg="modSp add mod">
        <pc:chgData name="Taqellalt, Younes" userId="4e7441a2-73c7-4b65-bcc9-e1cd63cff137" providerId="ADAL" clId="{9CA30129-3781-4A3E-B735-A75D43C1101C}" dt="2025-02-25T11:49:20.689" v="489" actId="13926"/>
        <pc:sldMkLst>
          <pc:docMk/>
          <pc:sldMk cId="1781519159" sldId="306"/>
        </pc:sldMkLst>
      </pc:sldChg>
      <pc:sldChg chg="modSp add mod">
        <pc:chgData name="Taqellalt, Younes" userId="4e7441a2-73c7-4b65-bcc9-e1cd63cff137" providerId="ADAL" clId="{9CA30129-3781-4A3E-B735-A75D43C1101C}" dt="2025-02-25T11:50:55.054" v="505" actId="13926"/>
        <pc:sldMkLst>
          <pc:docMk/>
          <pc:sldMk cId="3911466739" sldId="307"/>
        </pc:sldMkLst>
      </pc:sldChg>
      <pc:sldChg chg="modSp add mod">
        <pc:chgData name="Taqellalt, Younes" userId="4e7441a2-73c7-4b65-bcc9-e1cd63cff137" providerId="ADAL" clId="{9CA30129-3781-4A3E-B735-A75D43C1101C}" dt="2025-02-25T11:51:27.484" v="512" actId="13926"/>
        <pc:sldMkLst>
          <pc:docMk/>
          <pc:sldMk cId="1971526215" sldId="308"/>
        </pc:sldMkLst>
      </pc:sldChg>
      <pc:sldChg chg="modSp add mod">
        <pc:chgData name="Taqellalt, Younes" userId="4e7441a2-73c7-4b65-bcc9-e1cd63cff137" providerId="ADAL" clId="{9CA30129-3781-4A3E-B735-A75D43C1101C}" dt="2025-02-25T11:52:12.459" v="526" actId="13926"/>
        <pc:sldMkLst>
          <pc:docMk/>
          <pc:sldMk cId="183083047" sldId="309"/>
        </pc:sldMkLst>
      </pc:sldChg>
      <pc:sldChg chg="delSp modSp add del mod">
        <pc:chgData name="Taqellalt, Younes" userId="4e7441a2-73c7-4b65-bcc9-e1cd63cff137" providerId="ADAL" clId="{9CA30129-3781-4A3E-B735-A75D43C1101C}" dt="2025-02-25T11:51:49.349" v="517" actId="2696"/>
        <pc:sldMkLst>
          <pc:docMk/>
          <pc:sldMk cId="923761016" sldId="309"/>
        </pc:sldMkLst>
      </pc:sldChg>
    </pc:docChg>
  </pc:docChgLst>
  <pc:docChgLst>
    <pc:chgData name="Taqellalt, Younes" userId="4e7441a2-73c7-4b65-bcc9-e1cd63cff137" providerId="ADAL" clId="{38E73F7B-8EE4-4C6E-8F6E-800B51F29170}"/>
    <pc:docChg chg="undo custSel addSld delSld modSld addSection delSection modSection">
      <pc:chgData name="Taqellalt, Younes" userId="4e7441a2-73c7-4b65-bcc9-e1cd63cff137" providerId="ADAL" clId="{38E73F7B-8EE4-4C6E-8F6E-800B51F29170}" dt="2025-03-03T12:03:15.306" v="511" actId="13926"/>
      <pc:docMkLst>
        <pc:docMk/>
      </pc:docMkLst>
      <pc:sldChg chg="addSp delSp modSp mod modAnim">
        <pc:chgData name="Taqellalt, Younes" userId="4e7441a2-73c7-4b65-bcc9-e1cd63cff137" providerId="ADAL" clId="{38E73F7B-8EE4-4C6E-8F6E-800B51F29170}" dt="2025-02-27T15:37:35.229" v="274" actId="113"/>
        <pc:sldMkLst>
          <pc:docMk/>
          <pc:sldMk cId="363920370" sldId="256"/>
        </pc:sldMkLst>
        <pc:spChg chg="mod">
          <ac:chgData name="Taqellalt, Younes" userId="4e7441a2-73c7-4b65-bcc9-e1cd63cff137" providerId="ADAL" clId="{38E73F7B-8EE4-4C6E-8F6E-800B51F29170}" dt="2025-02-27T15:18:58.525" v="78" actId="20577"/>
          <ac:spMkLst>
            <pc:docMk/>
            <pc:sldMk cId="363920370" sldId="256"/>
            <ac:spMk id="2" creationId="{00000000-0000-0000-0000-000000000000}"/>
          </ac:spMkLst>
        </pc:spChg>
        <pc:spChg chg="mod">
          <ac:chgData name="Taqellalt, Younes" userId="4e7441a2-73c7-4b65-bcc9-e1cd63cff137" providerId="ADAL" clId="{38E73F7B-8EE4-4C6E-8F6E-800B51F29170}" dt="2025-02-27T15:37:35.229" v="274" actId="113"/>
          <ac:spMkLst>
            <pc:docMk/>
            <pc:sldMk cId="363920370" sldId="256"/>
            <ac:spMk id="3" creationId="{00000000-0000-0000-0000-000000000000}"/>
          </ac:spMkLst>
        </pc:spChg>
      </pc:sldChg>
      <pc:sldChg chg="modSp mod">
        <pc:chgData name="Taqellalt, Younes" userId="4e7441a2-73c7-4b65-bcc9-e1cd63cff137" providerId="ADAL" clId="{38E73F7B-8EE4-4C6E-8F6E-800B51F29170}" dt="2025-02-27T15:39:43.780" v="303" actId="13926"/>
        <pc:sldMkLst>
          <pc:docMk/>
          <pc:sldMk cId="1984501314" sldId="260"/>
        </pc:sldMkLst>
        <pc:spChg chg="mod">
          <ac:chgData name="Taqellalt, Younes" userId="4e7441a2-73c7-4b65-bcc9-e1cd63cff137" providerId="ADAL" clId="{38E73F7B-8EE4-4C6E-8F6E-800B51F29170}" dt="2025-02-27T15:37:47.088" v="275" actId="13926"/>
          <ac:spMkLst>
            <pc:docMk/>
            <pc:sldMk cId="1984501314" sldId="260"/>
            <ac:spMk id="2" creationId="{D27D41B2-075E-478F-C42B-197B4851D002}"/>
          </ac:spMkLst>
        </pc:spChg>
        <pc:spChg chg="mod">
          <ac:chgData name="Taqellalt, Younes" userId="4e7441a2-73c7-4b65-bcc9-e1cd63cff137" providerId="ADAL" clId="{38E73F7B-8EE4-4C6E-8F6E-800B51F29170}" dt="2025-02-27T15:39:43.780" v="303" actId="13926"/>
          <ac:spMkLst>
            <pc:docMk/>
            <pc:sldMk cId="1984501314" sldId="260"/>
            <ac:spMk id="9" creationId="{1BE058DB-54C8-FB11-7395-1D436427094F}"/>
          </ac:spMkLst>
        </pc:spChg>
      </pc:sldChg>
      <pc:sldChg chg="del">
        <pc:chgData name="Taqellalt, Younes" userId="4e7441a2-73c7-4b65-bcc9-e1cd63cff137" providerId="ADAL" clId="{38E73F7B-8EE4-4C6E-8F6E-800B51F29170}" dt="2025-02-27T15:12:34.500" v="6" actId="2696"/>
        <pc:sldMkLst>
          <pc:docMk/>
          <pc:sldMk cId="1349823250" sldId="261"/>
        </pc:sldMkLst>
      </pc:sldChg>
      <pc:sldChg chg="modSp add mod">
        <pc:chgData name="Taqellalt, Younes" userId="4e7441a2-73c7-4b65-bcc9-e1cd63cff137" providerId="ADAL" clId="{38E73F7B-8EE4-4C6E-8F6E-800B51F29170}" dt="2025-02-27T15:39:56.594" v="307" actId="13926"/>
        <pc:sldMkLst>
          <pc:docMk/>
          <pc:sldMk cId="1689117600" sldId="261"/>
        </pc:sldMkLst>
        <pc:spChg chg="mod">
          <ac:chgData name="Taqellalt, Younes" userId="4e7441a2-73c7-4b65-bcc9-e1cd63cff137" providerId="ADAL" clId="{38E73F7B-8EE4-4C6E-8F6E-800B51F29170}" dt="2025-02-27T15:37:55.863" v="276" actId="13926"/>
          <ac:spMkLst>
            <pc:docMk/>
            <pc:sldMk cId="1689117600" sldId="261"/>
            <ac:spMk id="2" creationId="{D27D41B2-075E-478F-C42B-197B4851D002}"/>
          </ac:spMkLst>
        </pc:spChg>
        <pc:spChg chg="mod">
          <ac:chgData name="Taqellalt, Younes" userId="4e7441a2-73c7-4b65-bcc9-e1cd63cff137" providerId="ADAL" clId="{38E73F7B-8EE4-4C6E-8F6E-800B51F29170}" dt="2025-02-27T15:39:56.594" v="307" actId="13926"/>
          <ac:spMkLst>
            <pc:docMk/>
            <pc:sldMk cId="1689117600" sldId="261"/>
            <ac:spMk id="9" creationId="{1BE058DB-54C8-FB11-7395-1D436427094F}"/>
          </ac:spMkLst>
        </pc:spChg>
      </pc:sldChg>
      <pc:sldChg chg="del">
        <pc:chgData name="Taqellalt, Younes" userId="4e7441a2-73c7-4b65-bcc9-e1cd63cff137" providerId="ADAL" clId="{38E73F7B-8EE4-4C6E-8F6E-800B51F29170}" dt="2025-02-27T15:12:36.409" v="7" actId="2696"/>
        <pc:sldMkLst>
          <pc:docMk/>
          <pc:sldMk cId="2847128965" sldId="262"/>
        </pc:sldMkLst>
      </pc:sldChg>
      <pc:sldChg chg="modSp add mod">
        <pc:chgData name="Taqellalt, Younes" userId="4e7441a2-73c7-4b65-bcc9-e1cd63cff137" providerId="ADAL" clId="{38E73F7B-8EE4-4C6E-8F6E-800B51F29170}" dt="2025-02-27T15:40:58.158" v="311" actId="13926"/>
        <pc:sldMkLst>
          <pc:docMk/>
          <pc:sldMk cId="3790201700" sldId="262"/>
        </pc:sldMkLst>
        <pc:spChg chg="mod">
          <ac:chgData name="Taqellalt, Younes" userId="4e7441a2-73c7-4b65-bcc9-e1cd63cff137" providerId="ADAL" clId="{38E73F7B-8EE4-4C6E-8F6E-800B51F29170}" dt="2025-02-27T15:38:13.203" v="279" actId="13926"/>
          <ac:spMkLst>
            <pc:docMk/>
            <pc:sldMk cId="3790201700" sldId="262"/>
            <ac:spMk id="2" creationId="{D27D41B2-075E-478F-C42B-197B4851D002}"/>
          </ac:spMkLst>
        </pc:spChg>
        <pc:spChg chg="mod">
          <ac:chgData name="Taqellalt, Younes" userId="4e7441a2-73c7-4b65-bcc9-e1cd63cff137" providerId="ADAL" clId="{38E73F7B-8EE4-4C6E-8F6E-800B51F29170}" dt="2025-02-27T15:40:58.158" v="311" actId="13926"/>
          <ac:spMkLst>
            <pc:docMk/>
            <pc:sldMk cId="3790201700" sldId="262"/>
            <ac:spMk id="9" creationId="{1BE058DB-54C8-FB11-7395-1D436427094F}"/>
          </ac:spMkLst>
        </pc:spChg>
      </pc:sldChg>
      <pc:sldChg chg="modSp add mod">
        <pc:chgData name="Taqellalt, Younes" userId="4e7441a2-73c7-4b65-bcc9-e1cd63cff137" providerId="ADAL" clId="{38E73F7B-8EE4-4C6E-8F6E-800B51F29170}" dt="2025-02-27T15:41:08.595" v="315" actId="13926"/>
        <pc:sldMkLst>
          <pc:docMk/>
          <pc:sldMk cId="3732355661" sldId="263"/>
        </pc:sldMkLst>
        <pc:spChg chg="mod">
          <ac:chgData name="Taqellalt, Younes" userId="4e7441a2-73c7-4b65-bcc9-e1cd63cff137" providerId="ADAL" clId="{38E73F7B-8EE4-4C6E-8F6E-800B51F29170}" dt="2025-02-27T15:38:24.517" v="283" actId="13926"/>
          <ac:spMkLst>
            <pc:docMk/>
            <pc:sldMk cId="3732355661" sldId="263"/>
            <ac:spMk id="2" creationId="{D27D41B2-075E-478F-C42B-197B4851D002}"/>
          </ac:spMkLst>
        </pc:spChg>
        <pc:spChg chg="mod">
          <ac:chgData name="Taqellalt, Younes" userId="4e7441a2-73c7-4b65-bcc9-e1cd63cff137" providerId="ADAL" clId="{38E73F7B-8EE4-4C6E-8F6E-800B51F29170}" dt="2025-02-27T15:41:08.595" v="315" actId="13926"/>
          <ac:spMkLst>
            <pc:docMk/>
            <pc:sldMk cId="3732355661" sldId="263"/>
            <ac:spMk id="9" creationId="{1BE058DB-54C8-FB11-7395-1D436427094F}"/>
          </ac:spMkLst>
        </pc:spChg>
      </pc:sldChg>
      <pc:sldChg chg="del">
        <pc:chgData name="Taqellalt, Younes" userId="4e7441a2-73c7-4b65-bcc9-e1cd63cff137" providerId="ADAL" clId="{38E73F7B-8EE4-4C6E-8F6E-800B51F29170}" dt="2025-02-27T15:12:38.613" v="8" actId="2696"/>
        <pc:sldMkLst>
          <pc:docMk/>
          <pc:sldMk cId="3888148827" sldId="263"/>
        </pc:sldMkLst>
      </pc:sldChg>
      <pc:sldChg chg="del">
        <pc:chgData name="Taqellalt, Younes" userId="4e7441a2-73c7-4b65-bcc9-e1cd63cff137" providerId="ADAL" clId="{38E73F7B-8EE4-4C6E-8F6E-800B51F29170}" dt="2025-02-27T15:12:40.197" v="9" actId="2696"/>
        <pc:sldMkLst>
          <pc:docMk/>
          <pc:sldMk cId="1725394591" sldId="264"/>
        </pc:sldMkLst>
      </pc:sldChg>
      <pc:sldChg chg="modSp add mod">
        <pc:chgData name="Taqellalt, Younes" userId="4e7441a2-73c7-4b65-bcc9-e1cd63cff137" providerId="ADAL" clId="{38E73F7B-8EE4-4C6E-8F6E-800B51F29170}" dt="2025-02-27T15:41:17.647" v="319" actId="13926"/>
        <pc:sldMkLst>
          <pc:docMk/>
          <pc:sldMk cId="2028171030" sldId="264"/>
        </pc:sldMkLst>
        <pc:spChg chg="mod">
          <ac:chgData name="Taqellalt, Younes" userId="4e7441a2-73c7-4b65-bcc9-e1cd63cff137" providerId="ADAL" clId="{38E73F7B-8EE4-4C6E-8F6E-800B51F29170}" dt="2025-02-27T15:38:28.382" v="284" actId="13926"/>
          <ac:spMkLst>
            <pc:docMk/>
            <pc:sldMk cId="2028171030" sldId="264"/>
            <ac:spMk id="2" creationId="{D27D41B2-075E-478F-C42B-197B4851D002}"/>
          </ac:spMkLst>
        </pc:spChg>
        <pc:spChg chg="mod">
          <ac:chgData name="Taqellalt, Younes" userId="4e7441a2-73c7-4b65-bcc9-e1cd63cff137" providerId="ADAL" clId="{38E73F7B-8EE4-4C6E-8F6E-800B51F29170}" dt="2025-02-27T15:41:17.647" v="319" actId="13926"/>
          <ac:spMkLst>
            <pc:docMk/>
            <pc:sldMk cId="2028171030" sldId="264"/>
            <ac:spMk id="9" creationId="{1BE058DB-54C8-FB11-7395-1D436427094F}"/>
          </ac:spMkLst>
        </pc:spChg>
      </pc:sldChg>
      <pc:sldChg chg="del">
        <pc:chgData name="Taqellalt, Younes" userId="4e7441a2-73c7-4b65-bcc9-e1cd63cff137" providerId="ADAL" clId="{38E73F7B-8EE4-4C6E-8F6E-800B51F29170}" dt="2025-02-27T15:12:41.764" v="10" actId="2696"/>
        <pc:sldMkLst>
          <pc:docMk/>
          <pc:sldMk cId="15228246" sldId="265"/>
        </pc:sldMkLst>
      </pc:sldChg>
      <pc:sldChg chg="modSp add mod">
        <pc:chgData name="Taqellalt, Younes" userId="4e7441a2-73c7-4b65-bcc9-e1cd63cff137" providerId="ADAL" clId="{38E73F7B-8EE4-4C6E-8F6E-800B51F29170}" dt="2025-02-27T15:41:27.571" v="323" actId="13926"/>
        <pc:sldMkLst>
          <pc:docMk/>
          <pc:sldMk cId="318845504" sldId="265"/>
        </pc:sldMkLst>
        <pc:spChg chg="mod">
          <ac:chgData name="Taqellalt, Younes" userId="4e7441a2-73c7-4b65-bcc9-e1cd63cff137" providerId="ADAL" clId="{38E73F7B-8EE4-4C6E-8F6E-800B51F29170}" dt="2025-02-27T15:38:33.632" v="285" actId="13926"/>
          <ac:spMkLst>
            <pc:docMk/>
            <pc:sldMk cId="318845504" sldId="265"/>
            <ac:spMk id="2" creationId="{D27D41B2-075E-478F-C42B-197B4851D002}"/>
          </ac:spMkLst>
        </pc:spChg>
        <pc:spChg chg="mod">
          <ac:chgData name="Taqellalt, Younes" userId="4e7441a2-73c7-4b65-bcc9-e1cd63cff137" providerId="ADAL" clId="{38E73F7B-8EE4-4C6E-8F6E-800B51F29170}" dt="2025-02-27T15:41:27.571" v="323" actId="13926"/>
          <ac:spMkLst>
            <pc:docMk/>
            <pc:sldMk cId="318845504" sldId="265"/>
            <ac:spMk id="9" creationId="{1BE058DB-54C8-FB11-7395-1D436427094F}"/>
          </ac:spMkLst>
        </pc:spChg>
      </pc:sldChg>
      <pc:sldChg chg="del">
        <pc:chgData name="Taqellalt, Younes" userId="4e7441a2-73c7-4b65-bcc9-e1cd63cff137" providerId="ADAL" clId="{38E73F7B-8EE4-4C6E-8F6E-800B51F29170}" dt="2025-02-27T15:12:43.324" v="11" actId="2696"/>
        <pc:sldMkLst>
          <pc:docMk/>
          <pc:sldMk cId="1658036131" sldId="266"/>
        </pc:sldMkLst>
      </pc:sldChg>
      <pc:sldChg chg="modSp add mod">
        <pc:chgData name="Taqellalt, Younes" userId="4e7441a2-73c7-4b65-bcc9-e1cd63cff137" providerId="ADAL" clId="{38E73F7B-8EE4-4C6E-8F6E-800B51F29170}" dt="2025-02-27T15:41:37.054" v="327" actId="13926"/>
        <pc:sldMkLst>
          <pc:docMk/>
          <pc:sldMk cId="4075292204" sldId="266"/>
        </pc:sldMkLst>
        <pc:spChg chg="mod">
          <ac:chgData name="Taqellalt, Younes" userId="4e7441a2-73c7-4b65-bcc9-e1cd63cff137" providerId="ADAL" clId="{38E73F7B-8EE4-4C6E-8F6E-800B51F29170}" dt="2025-02-27T15:38:39.534" v="286" actId="13926"/>
          <ac:spMkLst>
            <pc:docMk/>
            <pc:sldMk cId="4075292204" sldId="266"/>
            <ac:spMk id="2" creationId="{D27D41B2-075E-478F-C42B-197B4851D002}"/>
          </ac:spMkLst>
        </pc:spChg>
        <pc:spChg chg="mod">
          <ac:chgData name="Taqellalt, Younes" userId="4e7441a2-73c7-4b65-bcc9-e1cd63cff137" providerId="ADAL" clId="{38E73F7B-8EE4-4C6E-8F6E-800B51F29170}" dt="2025-02-27T15:41:37.054" v="327" actId="13926"/>
          <ac:spMkLst>
            <pc:docMk/>
            <pc:sldMk cId="4075292204" sldId="266"/>
            <ac:spMk id="9" creationId="{1BE058DB-54C8-FB11-7395-1D436427094F}"/>
          </ac:spMkLst>
        </pc:spChg>
      </pc:sldChg>
      <pc:sldChg chg="del">
        <pc:chgData name="Taqellalt, Younes" userId="4e7441a2-73c7-4b65-bcc9-e1cd63cff137" providerId="ADAL" clId="{38E73F7B-8EE4-4C6E-8F6E-800B51F29170}" dt="2025-02-27T15:12:44.926" v="12" actId="2696"/>
        <pc:sldMkLst>
          <pc:docMk/>
          <pc:sldMk cId="3911811698" sldId="267"/>
        </pc:sldMkLst>
      </pc:sldChg>
      <pc:sldChg chg="modSp add mod">
        <pc:chgData name="Taqellalt, Younes" userId="4e7441a2-73c7-4b65-bcc9-e1cd63cff137" providerId="ADAL" clId="{38E73F7B-8EE4-4C6E-8F6E-800B51F29170}" dt="2025-02-27T15:41:47.418" v="331" actId="13926"/>
        <pc:sldMkLst>
          <pc:docMk/>
          <pc:sldMk cId="4168592856" sldId="267"/>
        </pc:sldMkLst>
        <pc:spChg chg="mod">
          <ac:chgData name="Taqellalt, Younes" userId="4e7441a2-73c7-4b65-bcc9-e1cd63cff137" providerId="ADAL" clId="{38E73F7B-8EE4-4C6E-8F6E-800B51F29170}" dt="2025-02-27T15:38:43.032" v="287" actId="13926"/>
          <ac:spMkLst>
            <pc:docMk/>
            <pc:sldMk cId="4168592856" sldId="267"/>
            <ac:spMk id="2" creationId="{D27D41B2-075E-478F-C42B-197B4851D002}"/>
          </ac:spMkLst>
        </pc:spChg>
        <pc:spChg chg="mod">
          <ac:chgData name="Taqellalt, Younes" userId="4e7441a2-73c7-4b65-bcc9-e1cd63cff137" providerId="ADAL" clId="{38E73F7B-8EE4-4C6E-8F6E-800B51F29170}" dt="2025-02-27T15:41:47.418" v="331" actId="13926"/>
          <ac:spMkLst>
            <pc:docMk/>
            <pc:sldMk cId="4168592856" sldId="267"/>
            <ac:spMk id="9" creationId="{1BE058DB-54C8-FB11-7395-1D436427094F}"/>
          </ac:spMkLst>
        </pc:spChg>
      </pc:sldChg>
      <pc:sldChg chg="del">
        <pc:chgData name="Taqellalt, Younes" userId="4e7441a2-73c7-4b65-bcc9-e1cd63cff137" providerId="ADAL" clId="{38E73F7B-8EE4-4C6E-8F6E-800B51F29170}" dt="2025-02-27T15:12:46.539" v="13" actId="2696"/>
        <pc:sldMkLst>
          <pc:docMk/>
          <pc:sldMk cId="1340125086" sldId="268"/>
        </pc:sldMkLst>
      </pc:sldChg>
      <pc:sldChg chg="modSp add mod">
        <pc:chgData name="Taqellalt, Younes" userId="4e7441a2-73c7-4b65-bcc9-e1cd63cff137" providerId="ADAL" clId="{38E73F7B-8EE4-4C6E-8F6E-800B51F29170}" dt="2025-02-27T15:41:59.401" v="335" actId="13926"/>
        <pc:sldMkLst>
          <pc:docMk/>
          <pc:sldMk cId="1953560749" sldId="268"/>
        </pc:sldMkLst>
        <pc:spChg chg="mod">
          <ac:chgData name="Taqellalt, Younes" userId="4e7441a2-73c7-4b65-bcc9-e1cd63cff137" providerId="ADAL" clId="{38E73F7B-8EE4-4C6E-8F6E-800B51F29170}" dt="2025-02-27T15:38:46.883" v="288" actId="13926"/>
          <ac:spMkLst>
            <pc:docMk/>
            <pc:sldMk cId="1953560749" sldId="268"/>
            <ac:spMk id="2" creationId="{D27D41B2-075E-478F-C42B-197B4851D002}"/>
          </ac:spMkLst>
        </pc:spChg>
        <pc:spChg chg="mod">
          <ac:chgData name="Taqellalt, Younes" userId="4e7441a2-73c7-4b65-bcc9-e1cd63cff137" providerId="ADAL" clId="{38E73F7B-8EE4-4C6E-8F6E-800B51F29170}" dt="2025-02-27T15:41:59.401" v="335" actId="13926"/>
          <ac:spMkLst>
            <pc:docMk/>
            <pc:sldMk cId="1953560749" sldId="268"/>
            <ac:spMk id="9" creationId="{1BE058DB-54C8-FB11-7395-1D436427094F}"/>
          </ac:spMkLst>
        </pc:spChg>
      </pc:sldChg>
      <pc:sldChg chg="modSp add mod">
        <pc:chgData name="Taqellalt, Younes" userId="4e7441a2-73c7-4b65-bcc9-e1cd63cff137" providerId="ADAL" clId="{38E73F7B-8EE4-4C6E-8F6E-800B51F29170}" dt="2025-02-27T15:39:26.862" v="299" actId="20577"/>
        <pc:sldMkLst>
          <pc:docMk/>
          <pc:sldMk cId="1334106884" sldId="269"/>
        </pc:sldMkLst>
        <pc:spChg chg="mod">
          <ac:chgData name="Taqellalt, Younes" userId="4e7441a2-73c7-4b65-bcc9-e1cd63cff137" providerId="ADAL" clId="{38E73F7B-8EE4-4C6E-8F6E-800B51F29170}" dt="2025-02-27T15:39:26.862" v="299" actId="20577"/>
          <ac:spMkLst>
            <pc:docMk/>
            <pc:sldMk cId="1334106884" sldId="269"/>
            <ac:spMk id="2" creationId="{D27D41B2-075E-478F-C42B-197B4851D002}"/>
          </ac:spMkLst>
        </pc:spChg>
        <pc:spChg chg="mod">
          <ac:chgData name="Taqellalt, Younes" userId="4e7441a2-73c7-4b65-bcc9-e1cd63cff137" providerId="ADAL" clId="{38E73F7B-8EE4-4C6E-8F6E-800B51F29170}" dt="2025-02-27T15:39:04.552" v="293" actId="13926"/>
          <ac:spMkLst>
            <pc:docMk/>
            <pc:sldMk cId="1334106884" sldId="269"/>
            <ac:spMk id="9" creationId="{1BE058DB-54C8-FB11-7395-1D436427094F}"/>
          </ac:spMkLst>
        </pc:spChg>
      </pc:sldChg>
      <pc:sldChg chg="del">
        <pc:chgData name="Taqellalt, Younes" userId="4e7441a2-73c7-4b65-bcc9-e1cd63cff137" providerId="ADAL" clId="{38E73F7B-8EE4-4C6E-8F6E-800B51F29170}" dt="2025-02-27T15:12:47.973" v="14" actId="2696"/>
        <pc:sldMkLst>
          <pc:docMk/>
          <pc:sldMk cId="3164026940" sldId="269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677702880" sldId="270"/>
        </pc:sldMkLst>
      </pc:sldChg>
      <pc:sldChg chg="addSp delSp modSp add mod setBg">
        <pc:chgData name="Taqellalt, Younes" userId="4e7441a2-73c7-4b65-bcc9-e1cd63cff137" providerId="ADAL" clId="{38E73F7B-8EE4-4C6E-8F6E-800B51F29170}" dt="2025-03-03T12:03:15.306" v="511" actId="13926"/>
        <pc:sldMkLst>
          <pc:docMk/>
          <pc:sldMk cId="2224959848" sldId="270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2518041083" sldId="271"/>
        </pc:sldMkLst>
      </pc:sldChg>
      <pc:sldChg chg="modSp add mod">
        <pc:chgData name="Taqellalt, Younes" userId="4e7441a2-73c7-4b65-bcc9-e1cd63cff137" providerId="ADAL" clId="{38E73F7B-8EE4-4C6E-8F6E-800B51F29170}" dt="2025-03-03T11:46:42.273" v="423" actId="3062"/>
        <pc:sldMkLst>
          <pc:docMk/>
          <pc:sldMk cId="4087265601" sldId="271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4182348174" sldId="272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1333580049" sldId="273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1278158891" sldId="274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2396958499" sldId="275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3525652604" sldId="276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2521290195" sldId="277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2790799995" sldId="278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3233680609" sldId="279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3174095511" sldId="280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2931986007" sldId="281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2240823126" sldId="282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2306507756" sldId="283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2914617563" sldId="284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2884628469" sldId="285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1821727516" sldId="286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1671953744" sldId="287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738333311" sldId="288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1844886775" sldId="289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532449340" sldId="290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1302244418" sldId="291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3336566685" sldId="292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196802863" sldId="293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2772584949" sldId="294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557907539" sldId="295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3741540475" sldId="296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1783125184" sldId="297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851665147" sldId="298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2976833433" sldId="299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3382158204" sldId="300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2856027975" sldId="301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1538698883" sldId="302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1258524263" sldId="303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585862635" sldId="304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4219314248" sldId="305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1781519159" sldId="306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3911466739" sldId="307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1971526215" sldId="308"/>
        </pc:sldMkLst>
      </pc:sldChg>
      <pc:sldChg chg="del">
        <pc:chgData name="Taqellalt, Younes" userId="4e7441a2-73c7-4b65-bcc9-e1cd63cff137" providerId="ADAL" clId="{38E73F7B-8EE4-4C6E-8F6E-800B51F29170}" dt="2025-02-27T15:12:54.870" v="16" actId="2696"/>
        <pc:sldMkLst>
          <pc:docMk/>
          <pc:sldMk cId="183083047" sldId="30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832508-C6AE-4CE0-A43B-055ECE1A0747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1FF86-ED11-4621-BA65-43E3A9B5C4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827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8045" y="4192525"/>
            <a:ext cx="7772400" cy="859205"/>
          </a:xfrm>
          <a:effectLst>
            <a:outerShdw blurRad="50800" dist="38100" dir="2700000" algn="tl" rotWithShape="0">
              <a:schemeClr val="accent1">
                <a:lumMod val="50000"/>
                <a:alpha val="40000"/>
              </a:scheme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9645" y="5342235"/>
            <a:ext cx="6400800" cy="835455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CC7EC-E9D2-4D2E-A48D-41A48BB849AB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RNFOCUS.COM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solidFill>
                  <a:srgbClr val="017B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1F910-6696-4642-ABEC-9A30E5C4FF97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RNFOCUS.COM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10" y="274638"/>
            <a:ext cx="6710784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17B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0" y="1443836"/>
            <a:ext cx="6710784" cy="427574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B7DF-5162-4FC7-8609-4ED2DDC1CAE4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RNFOCUS.COM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E367-8256-426E-8C57-B533F1446D77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RNFOCUS.COM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5CFD-7734-4CCA-B409-E2286ACCA6F1}" type="datetime1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RNFOCUS.COM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solidFill>
                  <a:srgbClr val="017B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3835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73697"/>
            <a:ext cx="4040188" cy="379858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43835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73697"/>
            <a:ext cx="4041775" cy="379858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87815-919D-4F9B-A5A0-939910070789}" type="datetime1">
              <a:rPr lang="en-US" smtClean="0"/>
              <a:t>3/5/2025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RNFOCUS.COM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AB56E-15C9-418A-B8E9-0E683E456F5A}" type="datetime1">
              <a:rPr lang="en-US" smtClean="0"/>
              <a:t>3/5/2025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RNFOCUS.COM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B210C-668D-4B0C-8CB0-C5684EE2C45D}" type="datetime1">
              <a:rPr lang="en-US" smtClean="0"/>
              <a:t>3/5/2025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RNFOCUS.COM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AF469-597E-48CC-866F-9591570DA3F4}" type="datetime1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RNFOCUS.COM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B15BD-44F2-4433-A9E8-3CEB797F61D8}" type="datetime1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RNFOCUS.COM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6579-189E-445C-9D4B-EC63796138A7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RNFOCUS.COM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8BD82-9548-4C19-AD8A-D0A5269B39B8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RNFOCUS.COM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D5953-AA74-455C-8038-E2470921F6A5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RNFOCUS.COM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93007" y="640080"/>
            <a:ext cx="5660143" cy="3769188"/>
          </a:xfr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6600" b="1" dirty="0">
                <a:solidFill>
                  <a:schemeClr val="tx1"/>
                </a:solidFill>
              </a:rPr>
              <a:t> Nursing documentation examples using SBAR 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5769" y="4464130"/>
            <a:ext cx="5005883" cy="2018970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/>
              <a:t>Situation</a:t>
            </a:r>
          </a:p>
          <a:p>
            <a:pPr algn="l"/>
            <a:r>
              <a:rPr lang="en-US" b="1" dirty="0"/>
              <a:t>Background</a:t>
            </a:r>
          </a:p>
          <a:p>
            <a:pPr algn="l"/>
            <a:r>
              <a:rPr lang="en-US" b="1" dirty="0"/>
              <a:t>Assessment</a:t>
            </a:r>
          </a:p>
          <a:p>
            <a:pPr algn="l"/>
            <a:r>
              <a:rPr lang="en-US" b="1" dirty="0"/>
              <a:t>Recommendation</a:t>
            </a:r>
          </a:p>
        </p:txBody>
      </p:sp>
      <p:pic>
        <p:nvPicPr>
          <p:cNvPr id="6" name="Picture 5" descr="Blue scheduled pillbox">
            <a:extLst>
              <a:ext uri="{FF2B5EF4-FFF2-40B4-BE49-F238E27FC236}">
                <a16:creationId xmlns:a16="http://schemas.microsoft.com/office/drawing/2014/main" id="{E071E6FB-51D7-DF2A-6987-B330BEDCB2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638" r="39364" b="-1"/>
          <a:stretch/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646" y="4409267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04711 w 3182692"/>
              <a:gd name="connsiteY1" fmla="*/ 0 h 18288"/>
              <a:gd name="connsiteX2" fmla="*/ 1241250 w 3182692"/>
              <a:gd name="connsiteY2" fmla="*/ 0 h 18288"/>
              <a:gd name="connsiteX3" fmla="*/ 1909615 w 3182692"/>
              <a:gd name="connsiteY3" fmla="*/ 0 h 18288"/>
              <a:gd name="connsiteX4" fmla="*/ 2577981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482500 w 3182692"/>
              <a:gd name="connsiteY7" fmla="*/ 18288 h 18288"/>
              <a:gd name="connsiteX8" fmla="*/ 1782308 w 3182692"/>
              <a:gd name="connsiteY8" fmla="*/ 18288 h 18288"/>
              <a:gd name="connsiteX9" fmla="*/ 1145769 w 3182692"/>
              <a:gd name="connsiteY9" fmla="*/ 18288 h 18288"/>
              <a:gd name="connsiteX10" fmla="*/ 0 w 3182692"/>
              <a:gd name="connsiteY10" fmla="*/ 18288 h 18288"/>
              <a:gd name="connsiteX11" fmla="*/ 0 w 3182692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983" y="8157"/>
                  <a:pt x="3182279" y="12125"/>
                  <a:pt x="3182692" y="18288"/>
                </a:cubicBezTo>
                <a:cubicBezTo>
                  <a:pt x="2998421" y="21742"/>
                  <a:pt x="2675038" y="19014"/>
                  <a:pt x="2482500" y="18288"/>
                </a:cubicBezTo>
                <a:cubicBezTo>
                  <a:pt x="2289962" y="17562"/>
                  <a:pt x="1930644" y="6834"/>
                  <a:pt x="1782308" y="18288"/>
                </a:cubicBezTo>
                <a:cubicBezTo>
                  <a:pt x="1633972" y="29742"/>
                  <a:pt x="1287388" y="-1992"/>
                  <a:pt x="1145769" y="18288"/>
                </a:cubicBezTo>
                <a:cubicBezTo>
                  <a:pt x="1004150" y="38568"/>
                  <a:pt x="256377" y="-37438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2428" y="4493"/>
                  <a:pt x="3183076" y="9472"/>
                  <a:pt x="3182692" y="18288"/>
                </a:cubicBezTo>
                <a:cubicBezTo>
                  <a:pt x="3039109" y="-12701"/>
                  <a:pt x="2823860" y="13848"/>
                  <a:pt x="2546154" y="18288"/>
                </a:cubicBezTo>
                <a:cubicBezTo>
                  <a:pt x="2268448" y="22728"/>
                  <a:pt x="2098674" y="5291"/>
                  <a:pt x="1845961" y="18288"/>
                </a:cubicBezTo>
                <a:cubicBezTo>
                  <a:pt x="1593248" y="31285"/>
                  <a:pt x="1456743" y="27560"/>
                  <a:pt x="1304904" y="18288"/>
                </a:cubicBezTo>
                <a:cubicBezTo>
                  <a:pt x="1153065" y="9016"/>
                  <a:pt x="947204" y="11126"/>
                  <a:pt x="668365" y="18288"/>
                </a:cubicBezTo>
                <a:cubicBezTo>
                  <a:pt x="389526" y="25450"/>
                  <a:pt x="288244" y="-4628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10CF86-EA0D-ED32-B3DA-61A9AFFCC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RNFOCUS.COM</a:t>
            </a: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D41B2-075E-478F-C42B-197B4851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375" y="-83215"/>
            <a:ext cx="8229600" cy="1443835"/>
          </a:xfrm>
        </p:spPr>
        <p:txBody>
          <a:bodyPr>
            <a:normAutofit fontScale="90000"/>
          </a:bodyPr>
          <a:lstStyle/>
          <a:p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     </a:t>
            </a:r>
            <a:r>
              <a:rPr lang="en-US" b="1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Nursing Documentation/SBAR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dirty="0">
                <a:solidFill>
                  <a:srgbClr val="222222"/>
                </a:solidFill>
                <a:latin typeface="Arial" panose="020B0604020202020204" pitchFamily="34" charset="0"/>
              </a:rPr>
              <a:t>   </a:t>
            </a: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Example 1: Patient with Chest Pain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E718E1-1A01-97C9-9F2C-ECA041CF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800" b="1">
                <a:solidFill>
                  <a:srgbClr val="FFFF00"/>
                </a:solidFill>
              </a:rPr>
              <a:t>RNFOCUS.COM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E058DB-54C8-FB11-7395-1D436427094F}"/>
              </a:ext>
            </a:extLst>
          </p:cNvPr>
          <p:cNvSpPr txBox="1"/>
          <p:nvPr/>
        </p:nvSpPr>
        <p:spPr>
          <a:xfrm>
            <a:off x="135802" y="1138425"/>
            <a:ext cx="9000446" cy="4930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Situation: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"This is Nurse Smith. I am calling about Mr. John Doe, a 62-year-old male who is experiencing acute chest pain.“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Background: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"Mr. Doe has a history of hypertension and high cholesterol. He was admitted two days ago for pneumonia and has been stable with no complaints until now. His current medications include lisinopril and atorvastatin.“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Assessment: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"On examination, Mr. Doe’s blood pressure is 150/90 mmHg, heart rate is 110 bpm, and he is diaphoretic. He rates his chest pain as 8/10 on the pain scale, and it radiates to his left arm. ECG shows signs of ST elevation."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Recommendation: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"I recommend that the physician assess Mr. Doe urgently for possible myocardial infarction and consider ordering a troponin level, an echocardiogram, and initiate medications as needed."</a:t>
            </a:r>
          </a:p>
        </p:txBody>
      </p:sp>
    </p:spTree>
    <p:extLst>
      <p:ext uri="{BB962C8B-B14F-4D97-AF65-F5344CB8AC3E}">
        <p14:creationId xmlns:p14="http://schemas.microsoft.com/office/powerpoint/2010/main" val="1984501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D41B2-075E-478F-C42B-197B4851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45" y="0"/>
            <a:ext cx="8229600" cy="1354384"/>
          </a:xfrm>
        </p:spPr>
        <p:txBody>
          <a:bodyPr>
            <a:normAutofit fontScale="90000"/>
          </a:bodyPr>
          <a:lstStyle/>
          <a:p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     </a:t>
            </a:r>
            <a:r>
              <a:rPr lang="en-US" b="1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Nursing Documentation/SBAR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   Example 2: Postoperative Patient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E718E1-1A01-97C9-9F2C-ECA041CF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800" b="1">
                <a:solidFill>
                  <a:srgbClr val="FFFF00"/>
                </a:solidFill>
              </a:rPr>
              <a:t>RNFOCUS.COM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E058DB-54C8-FB11-7395-1D436427094F}"/>
              </a:ext>
            </a:extLst>
          </p:cNvPr>
          <p:cNvSpPr txBox="1"/>
          <p:nvPr/>
        </p:nvSpPr>
        <p:spPr>
          <a:xfrm>
            <a:off x="143554" y="1171426"/>
            <a:ext cx="9000446" cy="4515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Situation: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"This is Nurse Johnson. I am calling regarding Ms. Jane Smith, a 45-year-old female who is currently 6 hours post-op from a laparoscopic cholecystectomy."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Background: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"Ms. Smith has no significant past medical history and her surgery was uneventful. She was in the recovery room for 2 hours, and vital signs were stable throughout."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Assessment: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"Now, she is complaining of moderate pain at a level of 6/10. She is alert and oriented; however, she has nausea and mildly elevated blood pressure at 140/85 mmHg."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Recommendation: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"I recommend that we administer an antiemetic for her nausea and consider adjusting her pain management protocol. Please advise."</a:t>
            </a:r>
          </a:p>
        </p:txBody>
      </p:sp>
    </p:spTree>
    <p:extLst>
      <p:ext uri="{BB962C8B-B14F-4D97-AF65-F5344CB8AC3E}">
        <p14:creationId xmlns:p14="http://schemas.microsoft.com/office/powerpoint/2010/main" val="1689117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D41B2-075E-478F-C42B-197B4851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45" y="0"/>
            <a:ext cx="8229600" cy="1354384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     </a:t>
            </a:r>
            <a:r>
              <a:rPr lang="en-US" b="1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Nursing Documentation/SBA</a:t>
            </a:r>
            <a:br>
              <a:rPr lang="en-US" b="1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Example 3: Patient with Change in Mental Status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E718E1-1A01-97C9-9F2C-ECA041CF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800" b="1">
                <a:solidFill>
                  <a:srgbClr val="FFFF00"/>
                </a:solidFill>
              </a:rPr>
              <a:t>RNFOCUS.COM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E058DB-54C8-FB11-7395-1D436427094F}"/>
              </a:ext>
            </a:extLst>
          </p:cNvPr>
          <p:cNvSpPr txBox="1"/>
          <p:nvPr/>
        </p:nvSpPr>
        <p:spPr>
          <a:xfrm>
            <a:off x="143554" y="1354384"/>
            <a:ext cx="9000446" cy="4930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Situation: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"This is Nurse Lee. I am calling about Mr. Alan Brown, an 80-year-old male who has exhibited a sudden change in mental status."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Background: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"Mr. Brown has a history of Alzheimer's dementia and recently underwent a hip replacement surgery 3 days ago. He has been stable since the surgery until this morning when he became more confused than usual."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Assessment: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"He is disoriented to time and place, his vital signs show mild fever at 101°F, and he has increased restlessness. I performed a quick bedside mental status examination, which indicates a significant decline from his baseline."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Recommendation: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"I recommend a full neurologic evaluation and a serum electrolyte panel. Additionally, we may consider a urine analysis to check for a possible infection since he has a fever."</a:t>
            </a:r>
          </a:p>
        </p:txBody>
      </p:sp>
    </p:spTree>
    <p:extLst>
      <p:ext uri="{BB962C8B-B14F-4D97-AF65-F5344CB8AC3E}">
        <p14:creationId xmlns:p14="http://schemas.microsoft.com/office/powerpoint/2010/main" val="3790201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D41B2-075E-478F-C42B-197B4851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45" y="0"/>
            <a:ext cx="8229600" cy="1354384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      </a:t>
            </a:r>
            <a:r>
              <a:rPr lang="en-US" b="1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Nursing Documentation/SBAR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       Example 4: Patient with Respiratory Distress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E718E1-1A01-97C9-9F2C-ECA041CF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800" b="1">
                <a:solidFill>
                  <a:srgbClr val="FFFF00"/>
                </a:solidFill>
              </a:rPr>
              <a:t>RNFOCUS.COM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E058DB-54C8-FB11-7395-1D436427094F}"/>
              </a:ext>
            </a:extLst>
          </p:cNvPr>
          <p:cNvSpPr txBox="1"/>
          <p:nvPr/>
        </p:nvSpPr>
        <p:spPr>
          <a:xfrm>
            <a:off x="143555" y="1443835"/>
            <a:ext cx="9000446" cy="5627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Situation: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"This is Nurse Garcia. I am calling about Mrs. Emily White, a 74-year-old female who is experiencing significant respiratory distress."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Background: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"Mrs. White has a history of COPD and was admitted for exacerbation of her condition. She has been on oxygen therapy since admission with a target saturation of 92%."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Assessment:</a:t>
            </a:r>
            <a:r>
              <a:rPr lang="en-US" b="1" kern="100" dirty="0"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"Currently, her SpO2 is 85% on 6 L of nasal cannula, and she is using accessory muscles to breathe. Auscultation reveals wheezing and diminished breath sounds bilaterally."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Recommendation: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"I recommend an increase in oxygen flow to 10 L and consider administering a nebulized bronchodilator. Please evaluate her for potential admission to the ICU."</a:t>
            </a:r>
          </a:p>
          <a:p>
            <a:br>
              <a:rPr lang="en-US" dirty="0"/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355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D41B2-075E-478F-C42B-197B4851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45" y="0"/>
            <a:ext cx="8229600" cy="1354384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     </a:t>
            </a:r>
            <a:r>
              <a:rPr lang="en-US" b="1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Nursing Documentation/SBAR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Example 5: Patient with Elevated Blood  Sugar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E718E1-1A01-97C9-9F2C-ECA041CF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800" b="1">
                <a:solidFill>
                  <a:srgbClr val="FFFF00"/>
                </a:solidFill>
              </a:rPr>
              <a:t>RNFOCUS.COM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E058DB-54C8-FB11-7395-1D436427094F}"/>
              </a:ext>
            </a:extLst>
          </p:cNvPr>
          <p:cNvSpPr txBox="1"/>
          <p:nvPr/>
        </p:nvSpPr>
        <p:spPr>
          <a:xfrm>
            <a:off x="143555" y="1171426"/>
            <a:ext cx="9000446" cy="4515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Situation: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"This is Nurse Thompson. I’m calling about Mr. Henry Lee, a 55-year-old male, who has an elevated glucose level."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Background: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"Mr. Lee has a history of type 2 diabetes but has been non-compliant with his medication regimen. He was admitted for a diabetic foot ulcer and has been receiving insulin."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Assessment: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"His blood sugar level is currently 350 mg/dL. He is alert but appears anxious. He reports not having taken his insulin for the past two days due to nausea."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Recommendation: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"I recommend we adjust his insulin regimen and provide patient education on managing his diabetes. Please consider an endocrinology consult for further management."</a:t>
            </a:r>
          </a:p>
        </p:txBody>
      </p:sp>
    </p:spTree>
    <p:extLst>
      <p:ext uri="{BB962C8B-B14F-4D97-AF65-F5344CB8AC3E}">
        <p14:creationId xmlns:p14="http://schemas.microsoft.com/office/powerpoint/2010/main" val="2028171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D41B2-075E-478F-C42B-197B4851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45" y="0"/>
            <a:ext cx="8229600" cy="1354384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    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Nursing Documentation/SBA        </a:t>
            </a: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Example 6: Patient with Urinary                Complications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E718E1-1A01-97C9-9F2C-ECA041CF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800" b="1">
                <a:solidFill>
                  <a:srgbClr val="FFFF00"/>
                </a:solidFill>
              </a:rPr>
              <a:t>RNFOCUS.COM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E058DB-54C8-FB11-7395-1D436427094F}"/>
              </a:ext>
            </a:extLst>
          </p:cNvPr>
          <p:cNvSpPr txBox="1"/>
          <p:nvPr/>
        </p:nvSpPr>
        <p:spPr>
          <a:xfrm>
            <a:off x="296260" y="1348461"/>
            <a:ext cx="9000446" cy="4796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Situation: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"This is Nurse Patel. I am calling about Ms. Sara Johnson, a 32-year-old female with new-onset urinary retention."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Background: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"Ms. Johnson has a history of multiple sclerosis. She has been admitted for relapse and has been unable to void for the past 10 hours."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Assessment: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"The bladder scan shows 800 mL of retained urine, and she is complaining of lower abdominal discomfort. She is afebrile and vital signs are stable."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Recommendation: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"I recommend a trial of intermittent catheterization to relieve her urinary retention and consult her neurologist for a potential adjustment in her management plan."</a:t>
            </a:r>
          </a:p>
          <a:p>
            <a:br>
              <a:rPr lang="en-US" dirty="0"/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45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D41B2-075E-478F-C42B-197B4851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683" y="242156"/>
            <a:ext cx="8229600" cy="1354384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    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Nursing Documentation/SBAR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Example 7: Patient with Fever after Surgery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E718E1-1A01-97C9-9F2C-ECA041CF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800" b="1">
                <a:solidFill>
                  <a:srgbClr val="FFFF00"/>
                </a:solidFill>
              </a:rPr>
              <a:t>RNFOCUS.COM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E058DB-54C8-FB11-7395-1D436427094F}"/>
              </a:ext>
            </a:extLst>
          </p:cNvPr>
          <p:cNvSpPr txBox="1"/>
          <p:nvPr/>
        </p:nvSpPr>
        <p:spPr>
          <a:xfrm>
            <a:off x="296260" y="1596540"/>
            <a:ext cx="9000446" cy="4796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Situation: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"This is Nurse Robinson. I am calling about Mr. Tom Smith, a 68-year-old male, who has developed a fever post-surgery."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Background: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"Mr. Smith underwent a total knee replacement 24 hours ago. He has no significant history of infection prior to surgery and has been recovering well."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Assessment: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"His temperature is 102°F, and he appears flushed and slightly agitated. Surgical site inspection shows no signs of redness or drainage."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Recommendation: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"I recommend blood cultures be drawn and initiate a broad-spectrum antibiotic regimen while we await results. Please evaluate him for possible sources of infection."</a:t>
            </a:r>
          </a:p>
          <a:p>
            <a:br>
              <a:rPr lang="en-US" dirty="0"/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292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D41B2-075E-478F-C42B-197B4851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24602"/>
            <a:ext cx="8229600" cy="1354384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   </a:t>
            </a:r>
            <a:r>
              <a:rPr lang="en-US" b="1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Nursing Documentation/SBAR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   Example 8: Patient with Acute  Abdomen Pain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E718E1-1A01-97C9-9F2C-ECA041CF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800" b="1">
                <a:solidFill>
                  <a:srgbClr val="FFFF00"/>
                </a:solidFill>
              </a:rPr>
              <a:t>RNFOCUS.COM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E058DB-54C8-FB11-7395-1D436427094F}"/>
              </a:ext>
            </a:extLst>
          </p:cNvPr>
          <p:cNvSpPr txBox="1"/>
          <p:nvPr/>
        </p:nvSpPr>
        <p:spPr>
          <a:xfrm>
            <a:off x="296260" y="1596540"/>
            <a:ext cx="9000446" cy="4380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Situation: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"This is Nurse Kim. I am calling about Ms. Sarah Thompson, a 29-year-old female presenting with acute abdominal pain.“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Background: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"Ms. Thompson has no previous abdominal surgeries and has been healthy. She was admitted with abdominal pain that began suddenly in the lower right quadrant.“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Assessment: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"She rates her pain as 9/10, is guarding her abdomen, and has tenderness in the right lower quadrant. No bowel sounds are heard upon auscultation.“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Recommendation: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"I recommend that the physician assess her for possible appendicitis and order an abdominal ultrasound. Pain management should also be initiated."</a:t>
            </a:r>
          </a:p>
          <a:p>
            <a:br>
              <a:rPr lang="en-US" dirty="0"/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592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D41B2-075E-478F-C42B-197B4851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683" y="242156"/>
            <a:ext cx="8229600" cy="1354384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    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Nursing Documentation/SBAR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Example 9: Patient with Severe Allergic Reaction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E718E1-1A01-97C9-9F2C-ECA041CF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800" b="1">
                <a:solidFill>
                  <a:srgbClr val="FFFF00"/>
                </a:solidFill>
              </a:rPr>
              <a:t>RNFOCUS.COM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E058DB-54C8-FB11-7395-1D436427094F}"/>
              </a:ext>
            </a:extLst>
          </p:cNvPr>
          <p:cNvSpPr txBox="1"/>
          <p:nvPr/>
        </p:nvSpPr>
        <p:spPr>
          <a:xfrm>
            <a:off x="296260" y="1749245"/>
            <a:ext cx="9000446" cy="4380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Situation: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"This is Nurse Ortiz. I’m calling about Mr. Jack Harris, a 45-year-old male who is experiencing a severe allergic reaction."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Background: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"Mr. Harris has a history of allergies to penicillin and shellfish. He was given a dose of amoxicillin for an upper respiratory infection."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Assessment: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"He is experiencing difficulty breathing, urticaria, and swelling of the lips. His blood pressure is dropping at 90/60 mmHg."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Recommendation: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"I recommend administering epinephrine immediately and positioning him for optimal breathing. Please evaluate him for possible admission to the ICU."</a:t>
            </a:r>
          </a:p>
          <a:p>
            <a:br>
              <a:rPr lang="en-US" dirty="0"/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560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D41B2-075E-478F-C42B-197B4851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683" y="158267"/>
            <a:ext cx="8229600" cy="1354384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    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Nursing Documentation/SBAR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Example 10: Patient with Post-Operative Complications</a:t>
            </a: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E718E1-1A01-97C9-9F2C-ECA041CF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800" b="1">
                <a:solidFill>
                  <a:srgbClr val="FFFF00"/>
                </a:solidFill>
              </a:rPr>
              <a:t>RNFOCUS.COM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E058DB-54C8-FB11-7395-1D436427094F}"/>
              </a:ext>
            </a:extLst>
          </p:cNvPr>
          <p:cNvSpPr txBox="1"/>
          <p:nvPr/>
        </p:nvSpPr>
        <p:spPr>
          <a:xfrm>
            <a:off x="296260" y="1512651"/>
            <a:ext cx="9000446" cy="4796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Situation: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"This is Nurse Brown. I am calling about Ms. Lisa White, a 37-year-old female who is displaying signs of post-operative complications."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Background: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"Ms. White had a laparoscopic appendectomy yesterday. She has a history of asthma and no known drug allergies."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Assessment: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"She is currently complaining of severe abdominal pain, and her abdominal examination reveals distension. Vital signs show a heart rate of 110 bpm and a blood pressure of 80/50 mmHg."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Recommendation:</a:t>
            </a:r>
            <a:r>
              <a:rPr lang="en-US" sz="1800" kern="100" dirty="0">
                <a:effectLst/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"I recommend an immediate assessment for potential internal bleeding or perforation and consider a CT scan. Please advise on further management."</a:t>
            </a:r>
          </a:p>
          <a:p>
            <a:br>
              <a:rPr lang="en-US" dirty="0"/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106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</TotalTime>
  <Words>1492</Words>
  <Application>Microsoft Office PowerPoint</Application>
  <PresentationFormat>On-screen Show (4:3)</PresentationFormat>
  <Paragraphs>72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Calibri</vt:lpstr>
      <vt:lpstr>Office Theme</vt:lpstr>
      <vt:lpstr> Nursing documentation examples using SBAR  </vt:lpstr>
      <vt:lpstr>        Nursing Documentation/SBAR    Example 1: Patient with Chest Pain  </vt:lpstr>
      <vt:lpstr>        Nursing Documentation/SBAR     Example 2: Postoperative Patient  </vt:lpstr>
      <vt:lpstr>        Nursing Documentation/SBA  Example 3: Patient with Change in Mental Status  </vt:lpstr>
      <vt:lpstr>         Nursing Documentation/SBAR         Example 4: Patient with Respiratory Distress  </vt:lpstr>
      <vt:lpstr>        Nursing Documentation/SBAR Example 5: Patient with Elevated Blood  Sugar  </vt:lpstr>
      <vt:lpstr>        Nursing Documentation/SBA         Example 6: Patient with Urinary                Complications   </vt:lpstr>
      <vt:lpstr>        Nursing Documentation/SBAR Example 7: Patient with Fever after Surgery   </vt:lpstr>
      <vt:lpstr>      Nursing Documentation/SBAR     Example 8: Patient with Acute  Abdomen Pain   </vt:lpstr>
      <vt:lpstr>        Nursing Documentation/SBAR Example 9: Patient with Severe Allergic Reaction   </vt:lpstr>
      <vt:lpstr>        Nursing Documentation/SBAR Example 10: Patient with Post-Operative Complications 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Taqellalt, Younes</cp:lastModifiedBy>
  <cp:revision>16</cp:revision>
  <dcterms:created xsi:type="dcterms:W3CDTF">2013-08-21T19:17:07Z</dcterms:created>
  <dcterms:modified xsi:type="dcterms:W3CDTF">2025-03-05T10:07:26Z</dcterms:modified>
</cp:coreProperties>
</file>